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78" r:id="rId6"/>
    <p:sldId id="260" r:id="rId7"/>
    <p:sldId id="261" r:id="rId8"/>
    <p:sldId id="279" r:id="rId9"/>
    <p:sldId id="280" r:id="rId10"/>
    <p:sldId id="281"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6" r:id="rId34"/>
    <p:sldId id="305" r:id="rId35"/>
    <p:sldId id="275" r:id="rId36"/>
    <p:sldId id="276" r:id="rId37"/>
    <p:sldId id="277"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o0wajHy7RzJf+U7lEJTicpK5L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9B15F-72EA-4C42-A475-20A78414D8D7}" v="174" dt="2024-02-25T15:00:07.8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97" autoAdjust="0"/>
  </p:normalViewPr>
  <p:slideViewPr>
    <p:cSldViewPr snapToGrid="0">
      <p:cViewPr>
        <p:scale>
          <a:sx n="75" d="100"/>
          <a:sy n="75" d="100"/>
        </p:scale>
        <p:origin x="2126"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zemysław Sokołowski" userId="679dc00b-e69e-45f0-8878-fe5ced47bfd1" providerId="ADAL" clId="{8E99B15F-72EA-4C42-A475-20A78414D8D7}"/>
    <pc:docChg chg="undo redo custSel addSld delSld modSld sldOrd">
      <pc:chgData name="Przemysław Sokołowski" userId="679dc00b-e69e-45f0-8878-fe5ced47bfd1" providerId="ADAL" clId="{8E99B15F-72EA-4C42-A475-20A78414D8D7}" dt="2024-02-25T15:00:44.883" v="2476" actId="1076"/>
      <pc:docMkLst>
        <pc:docMk/>
      </pc:docMkLst>
      <pc:sldChg chg="modSp mod">
        <pc:chgData name="Przemysław Sokołowski" userId="679dc00b-e69e-45f0-8878-fe5ced47bfd1" providerId="ADAL" clId="{8E99B15F-72EA-4C42-A475-20A78414D8D7}" dt="2024-02-25T12:53:02.312" v="44" actId="20577"/>
        <pc:sldMkLst>
          <pc:docMk/>
          <pc:sldMk cId="0" sldId="257"/>
        </pc:sldMkLst>
        <pc:spChg chg="mod">
          <ac:chgData name="Przemysław Sokołowski" userId="679dc00b-e69e-45f0-8878-fe5ced47bfd1" providerId="ADAL" clId="{8E99B15F-72EA-4C42-A475-20A78414D8D7}" dt="2024-02-25T12:52:48.484" v="3" actId="14100"/>
          <ac:spMkLst>
            <pc:docMk/>
            <pc:sldMk cId="0" sldId="257"/>
            <ac:spMk id="104" creationId="{00000000-0000-0000-0000-000000000000}"/>
          </ac:spMkLst>
        </pc:spChg>
        <pc:spChg chg="mod">
          <ac:chgData name="Przemysław Sokołowski" userId="679dc00b-e69e-45f0-8878-fe5ced47bfd1" providerId="ADAL" clId="{8E99B15F-72EA-4C42-A475-20A78414D8D7}" dt="2024-02-25T12:53:02.312" v="44" actId="20577"/>
          <ac:spMkLst>
            <pc:docMk/>
            <pc:sldMk cId="0" sldId="257"/>
            <ac:spMk id="105" creationId="{00000000-0000-0000-0000-000000000000}"/>
          </ac:spMkLst>
        </pc:spChg>
      </pc:sldChg>
      <pc:sldChg chg="delSp modSp mod">
        <pc:chgData name="Przemysław Sokołowski" userId="679dc00b-e69e-45f0-8878-fe5ced47bfd1" providerId="ADAL" clId="{8E99B15F-72EA-4C42-A475-20A78414D8D7}" dt="2024-02-25T15:00:44.883" v="2476" actId="1076"/>
        <pc:sldMkLst>
          <pc:docMk/>
          <pc:sldMk cId="0" sldId="259"/>
        </pc:sldMkLst>
        <pc:spChg chg="mod">
          <ac:chgData name="Przemysław Sokołowski" userId="679dc00b-e69e-45f0-8878-fe5ced47bfd1" providerId="ADAL" clId="{8E99B15F-72EA-4C42-A475-20A78414D8D7}" dt="2024-02-25T15:00:44.883" v="2476" actId="1076"/>
          <ac:spMkLst>
            <pc:docMk/>
            <pc:sldMk cId="0" sldId="259"/>
            <ac:spMk id="128" creationId="{00000000-0000-0000-0000-000000000000}"/>
          </ac:spMkLst>
        </pc:spChg>
        <pc:spChg chg="del">
          <ac:chgData name="Przemysław Sokołowski" userId="679dc00b-e69e-45f0-8878-fe5ced47bfd1" providerId="ADAL" clId="{8E99B15F-72EA-4C42-A475-20A78414D8D7}" dt="2024-02-25T14:57:00.738" v="2196" actId="478"/>
          <ac:spMkLst>
            <pc:docMk/>
            <pc:sldMk cId="0" sldId="259"/>
            <ac:spMk id="129" creationId="{00000000-0000-0000-0000-000000000000}"/>
          </ac:spMkLst>
        </pc:spChg>
        <pc:spChg chg="del">
          <ac:chgData name="Przemysław Sokołowski" userId="679dc00b-e69e-45f0-8878-fe5ced47bfd1" providerId="ADAL" clId="{8E99B15F-72EA-4C42-A475-20A78414D8D7}" dt="2024-02-25T14:57:01.909" v="2197" actId="478"/>
          <ac:spMkLst>
            <pc:docMk/>
            <pc:sldMk cId="0" sldId="259"/>
            <ac:spMk id="130" creationId="{00000000-0000-0000-0000-000000000000}"/>
          </ac:spMkLst>
        </pc:spChg>
        <pc:spChg chg="del">
          <ac:chgData name="Przemysław Sokołowski" userId="679dc00b-e69e-45f0-8878-fe5ced47bfd1" providerId="ADAL" clId="{8E99B15F-72EA-4C42-A475-20A78414D8D7}" dt="2024-02-25T14:57:03.004" v="2198" actId="478"/>
          <ac:spMkLst>
            <pc:docMk/>
            <pc:sldMk cId="0" sldId="259"/>
            <ac:spMk id="131" creationId="{00000000-0000-0000-0000-000000000000}"/>
          </ac:spMkLst>
        </pc:spChg>
        <pc:picChg chg="mod">
          <ac:chgData name="Przemysław Sokołowski" userId="679dc00b-e69e-45f0-8878-fe5ced47bfd1" providerId="ADAL" clId="{8E99B15F-72EA-4C42-A475-20A78414D8D7}" dt="2024-02-25T14:59:22.395" v="2467" actId="1076"/>
          <ac:picMkLst>
            <pc:docMk/>
            <pc:sldMk cId="0" sldId="259"/>
            <ac:picMk id="132" creationId="{00000000-0000-0000-0000-000000000000}"/>
          </ac:picMkLst>
        </pc:picChg>
      </pc:sldChg>
      <pc:sldChg chg="modSp mod">
        <pc:chgData name="Przemysław Sokołowski" userId="679dc00b-e69e-45f0-8878-fe5ced47bfd1" providerId="ADAL" clId="{8E99B15F-72EA-4C42-A475-20A78414D8D7}" dt="2024-02-25T13:12:09.126" v="569" actId="20577"/>
        <pc:sldMkLst>
          <pc:docMk/>
          <pc:sldMk cId="0" sldId="260"/>
        </pc:sldMkLst>
        <pc:spChg chg="mod">
          <ac:chgData name="Przemysław Sokołowski" userId="679dc00b-e69e-45f0-8878-fe5ced47bfd1" providerId="ADAL" clId="{8E99B15F-72EA-4C42-A475-20A78414D8D7}" dt="2024-02-25T13:12:09.126" v="569" actId="20577"/>
          <ac:spMkLst>
            <pc:docMk/>
            <pc:sldMk cId="0" sldId="260"/>
            <ac:spMk id="141" creationId="{00000000-0000-0000-0000-000000000000}"/>
          </ac:spMkLst>
        </pc:spChg>
      </pc:sldChg>
      <pc:sldChg chg="addSp delSp modSp mod ord modNotesTx">
        <pc:chgData name="Przemysław Sokołowski" userId="679dc00b-e69e-45f0-8878-fe5ced47bfd1" providerId="ADAL" clId="{8E99B15F-72EA-4C42-A475-20A78414D8D7}" dt="2024-02-25T13:12:53.774" v="599" actId="14100"/>
        <pc:sldMkLst>
          <pc:docMk/>
          <pc:sldMk cId="0" sldId="261"/>
        </pc:sldMkLst>
        <pc:spChg chg="add mod">
          <ac:chgData name="Przemysław Sokołowski" userId="679dc00b-e69e-45f0-8878-fe5ced47bfd1" providerId="ADAL" clId="{8E99B15F-72EA-4C42-A475-20A78414D8D7}" dt="2024-02-25T13:08:03.660" v="517" actId="1035"/>
          <ac:spMkLst>
            <pc:docMk/>
            <pc:sldMk cId="0" sldId="261"/>
            <ac:spMk id="2" creationId="{A6542CFF-2B3F-E495-02A5-203B9AC544AE}"/>
          </ac:spMkLst>
        </pc:spChg>
        <pc:spChg chg="add mod">
          <ac:chgData name="Przemysław Sokołowski" userId="679dc00b-e69e-45f0-8878-fe5ced47bfd1" providerId="ADAL" clId="{8E99B15F-72EA-4C42-A475-20A78414D8D7}" dt="2024-02-25T13:08:03.660" v="517" actId="1035"/>
          <ac:spMkLst>
            <pc:docMk/>
            <pc:sldMk cId="0" sldId="261"/>
            <ac:spMk id="3" creationId="{583C5A0A-F16B-D818-DDD1-F2F3BFDC808A}"/>
          </ac:spMkLst>
        </pc:spChg>
        <pc:spChg chg="add del mod">
          <ac:chgData name="Przemysław Sokołowski" userId="679dc00b-e69e-45f0-8878-fe5ced47bfd1" providerId="ADAL" clId="{8E99B15F-72EA-4C42-A475-20A78414D8D7}" dt="2024-02-25T13:07:49.708" v="493" actId="478"/>
          <ac:spMkLst>
            <pc:docMk/>
            <pc:sldMk cId="0" sldId="261"/>
            <ac:spMk id="4" creationId="{BDBC91D4-6192-8E55-C177-4CDCCA6B7E47}"/>
          </ac:spMkLst>
        </pc:spChg>
        <pc:spChg chg="add del mod">
          <ac:chgData name="Przemysław Sokołowski" userId="679dc00b-e69e-45f0-8878-fe5ced47bfd1" providerId="ADAL" clId="{8E99B15F-72EA-4C42-A475-20A78414D8D7}" dt="2024-02-25T13:09:23.070" v="537" actId="478"/>
          <ac:spMkLst>
            <pc:docMk/>
            <pc:sldMk cId="0" sldId="261"/>
            <ac:spMk id="5" creationId="{FEA5D24A-9E84-860A-13FF-FE063417C3E4}"/>
          </ac:spMkLst>
        </pc:spChg>
        <pc:spChg chg="add mod">
          <ac:chgData name="Przemysław Sokołowski" userId="679dc00b-e69e-45f0-8878-fe5ced47bfd1" providerId="ADAL" clId="{8E99B15F-72EA-4C42-A475-20A78414D8D7}" dt="2024-02-25T13:09:26.285" v="538" actId="1076"/>
          <ac:spMkLst>
            <pc:docMk/>
            <pc:sldMk cId="0" sldId="261"/>
            <ac:spMk id="6" creationId="{B8139AE0-C8CF-B6FF-A2BA-A95B82224275}"/>
          </ac:spMkLst>
        </pc:spChg>
        <pc:spChg chg="add mod">
          <ac:chgData name="Przemysław Sokołowski" userId="679dc00b-e69e-45f0-8878-fe5ced47bfd1" providerId="ADAL" clId="{8E99B15F-72EA-4C42-A475-20A78414D8D7}" dt="2024-02-25T13:12:53.774" v="599" actId="14100"/>
          <ac:spMkLst>
            <pc:docMk/>
            <pc:sldMk cId="0" sldId="261"/>
            <ac:spMk id="7" creationId="{CA95212B-8237-4CEC-5B63-2D6DAC29F52E}"/>
          </ac:spMkLst>
        </pc:spChg>
        <pc:spChg chg="mod">
          <ac:chgData name="Przemysław Sokołowski" userId="679dc00b-e69e-45f0-8878-fe5ced47bfd1" providerId="ADAL" clId="{8E99B15F-72EA-4C42-A475-20A78414D8D7}" dt="2024-02-25T13:12:16.714" v="570" actId="20577"/>
          <ac:spMkLst>
            <pc:docMk/>
            <pc:sldMk cId="0" sldId="261"/>
            <ac:spMk id="152" creationId="{00000000-0000-0000-0000-000000000000}"/>
          </ac:spMkLst>
        </pc:spChg>
        <pc:spChg chg="mod">
          <ac:chgData name="Przemysław Sokołowski" userId="679dc00b-e69e-45f0-8878-fe5ced47bfd1" providerId="ADAL" clId="{8E99B15F-72EA-4C42-A475-20A78414D8D7}" dt="2024-02-25T13:08:03.660" v="517" actId="1035"/>
          <ac:spMkLst>
            <pc:docMk/>
            <pc:sldMk cId="0" sldId="261"/>
            <ac:spMk id="153" creationId="{00000000-0000-0000-0000-000000000000}"/>
          </ac:spMkLst>
        </pc:spChg>
        <pc:spChg chg="mod">
          <ac:chgData name="Przemysław Sokołowski" userId="679dc00b-e69e-45f0-8878-fe5ced47bfd1" providerId="ADAL" clId="{8E99B15F-72EA-4C42-A475-20A78414D8D7}" dt="2024-02-25T13:08:03.660" v="517" actId="1035"/>
          <ac:spMkLst>
            <pc:docMk/>
            <pc:sldMk cId="0" sldId="261"/>
            <ac:spMk id="156" creationId="{00000000-0000-0000-0000-000000000000}"/>
          </ac:spMkLst>
        </pc:spChg>
        <pc:spChg chg="mod">
          <ac:chgData name="Przemysław Sokołowski" userId="679dc00b-e69e-45f0-8878-fe5ced47bfd1" providerId="ADAL" clId="{8E99B15F-72EA-4C42-A475-20A78414D8D7}" dt="2024-02-25T13:08:03.660" v="517" actId="1035"/>
          <ac:spMkLst>
            <pc:docMk/>
            <pc:sldMk cId="0" sldId="261"/>
            <ac:spMk id="157" creationId="{00000000-0000-0000-0000-000000000000}"/>
          </ac:spMkLst>
        </pc:spChg>
      </pc:sldChg>
      <pc:sldChg chg="del">
        <pc:chgData name="Przemysław Sokołowski" userId="679dc00b-e69e-45f0-8878-fe5ced47bfd1" providerId="ADAL" clId="{8E99B15F-72EA-4C42-A475-20A78414D8D7}" dt="2024-02-25T13:10:21.092" v="539" actId="47"/>
        <pc:sldMkLst>
          <pc:docMk/>
          <pc:sldMk cId="0" sldId="262"/>
        </pc:sldMkLst>
      </pc:sldChg>
      <pc:sldChg chg="modSp del mod">
        <pc:chgData name="Przemysław Sokołowski" userId="679dc00b-e69e-45f0-8878-fe5ced47bfd1" providerId="ADAL" clId="{8E99B15F-72EA-4C42-A475-20A78414D8D7}" dt="2024-02-25T13:50:32.904" v="865" actId="47"/>
        <pc:sldMkLst>
          <pc:docMk/>
          <pc:sldMk cId="0" sldId="263"/>
        </pc:sldMkLst>
        <pc:spChg chg="mod">
          <ac:chgData name="Przemysław Sokołowski" userId="679dc00b-e69e-45f0-8878-fe5ced47bfd1" providerId="ADAL" clId="{8E99B15F-72EA-4C42-A475-20A78414D8D7}" dt="2024-02-25T13:50:30.110" v="864" actId="14100"/>
          <ac:spMkLst>
            <pc:docMk/>
            <pc:sldMk cId="0" sldId="263"/>
            <ac:spMk id="177" creationId="{00000000-0000-0000-0000-000000000000}"/>
          </ac:spMkLst>
        </pc:spChg>
      </pc:sldChg>
      <pc:sldChg chg="addSp delSp modSp del mod">
        <pc:chgData name="Przemysław Sokołowski" userId="679dc00b-e69e-45f0-8878-fe5ced47bfd1" providerId="ADAL" clId="{8E99B15F-72EA-4C42-A475-20A78414D8D7}" dt="2024-02-25T14:51:33.835" v="2070" actId="47"/>
        <pc:sldMkLst>
          <pc:docMk/>
          <pc:sldMk cId="0" sldId="264"/>
        </pc:sldMkLst>
        <pc:spChg chg="del mod">
          <ac:chgData name="Przemysław Sokołowski" userId="679dc00b-e69e-45f0-8878-fe5ced47bfd1" providerId="ADAL" clId="{8E99B15F-72EA-4C42-A475-20A78414D8D7}" dt="2024-02-25T14:48:55.217" v="1911" actId="478"/>
          <ac:spMkLst>
            <pc:docMk/>
            <pc:sldMk cId="0" sldId="264"/>
            <ac:spMk id="188" creationId="{00000000-0000-0000-0000-000000000000}"/>
          </ac:spMkLst>
        </pc:spChg>
        <pc:spChg chg="del">
          <ac:chgData name="Przemysław Sokołowski" userId="679dc00b-e69e-45f0-8878-fe5ced47bfd1" providerId="ADAL" clId="{8E99B15F-72EA-4C42-A475-20A78414D8D7}" dt="2024-02-25T14:48:56.183" v="1912" actId="478"/>
          <ac:spMkLst>
            <pc:docMk/>
            <pc:sldMk cId="0" sldId="264"/>
            <ac:spMk id="189" creationId="{00000000-0000-0000-0000-000000000000}"/>
          </ac:spMkLst>
        </pc:spChg>
        <pc:spChg chg="del">
          <ac:chgData name="Przemysław Sokołowski" userId="679dc00b-e69e-45f0-8878-fe5ced47bfd1" providerId="ADAL" clId="{8E99B15F-72EA-4C42-A475-20A78414D8D7}" dt="2024-02-25T14:48:59.168" v="1915" actId="478"/>
          <ac:spMkLst>
            <pc:docMk/>
            <pc:sldMk cId="0" sldId="264"/>
            <ac:spMk id="192" creationId="{00000000-0000-0000-0000-000000000000}"/>
          </ac:spMkLst>
        </pc:spChg>
        <pc:spChg chg="del">
          <ac:chgData name="Przemysław Sokołowski" userId="679dc00b-e69e-45f0-8878-fe5ced47bfd1" providerId="ADAL" clId="{8E99B15F-72EA-4C42-A475-20A78414D8D7}" dt="2024-02-25T14:49:00.339" v="1916" actId="478"/>
          <ac:spMkLst>
            <pc:docMk/>
            <pc:sldMk cId="0" sldId="264"/>
            <ac:spMk id="193" creationId="{00000000-0000-0000-0000-000000000000}"/>
          </ac:spMkLst>
        </pc:spChg>
        <pc:picChg chg="add del">
          <ac:chgData name="Przemysław Sokołowski" userId="679dc00b-e69e-45f0-8878-fe5ced47bfd1" providerId="ADAL" clId="{8E99B15F-72EA-4C42-A475-20A78414D8D7}" dt="2024-02-25T14:48:57.947" v="1914" actId="478"/>
          <ac:picMkLst>
            <pc:docMk/>
            <pc:sldMk cId="0" sldId="264"/>
            <ac:picMk id="187" creationId="{00000000-0000-0000-0000-000000000000}"/>
          </ac:picMkLst>
        </pc:picChg>
      </pc:sldChg>
      <pc:sldChg chg="del">
        <pc:chgData name="Przemysław Sokołowski" userId="679dc00b-e69e-45f0-8878-fe5ced47bfd1" providerId="ADAL" clId="{8E99B15F-72EA-4C42-A475-20A78414D8D7}" dt="2024-02-25T14:51:34.780" v="2071" actId="47"/>
        <pc:sldMkLst>
          <pc:docMk/>
          <pc:sldMk cId="0" sldId="265"/>
        </pc:sldMkLst>
      </pc:sldChg>
      <pc:sldChg chg="del">
        <pc:chgData name="Przemysław Sokołowski" userId="679dc00b-e69e-45f0-8878-fe5ced47bfd1" providerId="ADAL" clId="{8E99B15F-72EA-4C42-A475-20A78414D8D7}" dt="2024-02-25T14:51:35.801" v="2072" actId="47"/>
        <pc:sldMkLst>
          <pc:docMk/>
          <pc:sldMk cId="0" sldId="266"/>
        </pc:sldMkLst>
      </pc:sldChg>
      <pc:sldChg chg="del">
        <pc:chgData name="Przemysław Sokołowski" userId="679dc00b-e69e-45f0-8878-fe5ced47bfd1" providerId="ADAL" clId="{8E99B15F-72EA-4C42-A475-20A78414D8D7}" dt="2024-02-25T14:51:38.227" v="2073" actId="47"/>
        <pc:sldMkLst>
          <pc:docMk/>
          <pc:sldMk cId="0" sldId="267"/>
        </pc:sldMkLst>
      </pc:sldChg>
      <pc:sldChg chg="del">
        <pc:chgData name="Przemysław Sokołowski" userId="679dc00b-e69e-45f0-8878-fe5ced47bfd1" providerId="ADAL" clId="{8E99B15F-72EA-4C42-A475-20A78414D8D7}" dt="2024-02-25T14:51:39.038" v="2074" actId="47"/>
        <pc:sldMkLst>
          <pc:docMk/>
          <pc:sldMk cId="0" sldId="268"/>
        </pc:sldMkLst>
      </pc:sldChg>
      <pc:sldChg chg="del">
        <pc:chgData name="Przemysław Sokołowski" userId="679dc00b-e69e-45f0-8878-fe5ced47bfd1" providerId="ADAL" clId="{8E99B15F-72EA-4C42-A475-20A78414D8D7}" dt="2024-02-25T14:51:42.126" v="2075" actId="47"/>
        <pc:sldMkLst>
          <pc:docMk/>
          <pc:sldMk cId="0" sldId="269"/>
        </pc:sldMkLst>
      </pc:sldChg>
      <pc:sldChg chg="del">
        <pc:chgData name="Przemysław Sokołowski" userId="679dc00b-e69e-45f0-8878-fe5ced47bfd1" providerId="ADAL" clId="{8E99B15F-72EA-4C42-A475-20A78414D8D7}" dt="2024-02-25T14:51:43.238" v="2076" actId="47"/>
        <pc:sldMkLst>
          <pc:docMk/>
          <pc:sldMk cId="0" sldId="270"/>
        </pc:sldMkLst>
      </pc:sldChg>
      <pc:sldChg chg="del">
        <pc:chgData name="Przemysław Sokołowski" userId="679dc00b-e69e-45f0-8878-fe5ced47bfd1" providerId="ADAL" clId="{8E99B15F-72EA-4C42-A475-20A78414D8D7}" dt="2024-02-25T14:51:44.122" v="2077" actId="47"/>
        <pc:sldMkLst>
          <pc:docMk/>
          <pc:sldMk cId="0" sldId="271"/>
        </pc:sldMkLst>
      </pc:sldChg>
      <pc:sldChg chg="del">
        <pc:chgData name="Przemysław Sokołowski" userId="679dc00b-e69e-45f0-8878-fe5ced47bfd1" providerId="ADAL" clId="{8E99B15F-72EA-4C42-A475-20A78414D8D7}" dt="2024-02-25T14:51:44.632" v="2078" actId="47"/>
        <pc:sldMkLst>
          <pc:docMk/>
          <pc:sldMk cId="0" sldId="272"/>
        </pc:sldMkLst>
      </pc:sldChg>
      <pc:sldChg chg="del">
        <pc:chgData name="Przemysław Sokołowski" userId="679dc00b-e69e-45f0-8878-fe5ced47bfd1" providerId="ADAL" clId="{8E99B15F-72EA-4C42-A475-20A78414D8D7}" dt="2024-02-25T14:51:53.910" v="2079" actId="47"/>
        <pc:sldMkLst>
          <pc:docMk/>
          <pc:sldMk cId="0" sldId="273"/>
        </pc:sldMkLst>
      </pc:sldChg>
      <pc:sldChg chg="del">
        <pc:chgData name="Przemysław Sokołowski" userId="679dc00b-e69e-45f0-8878-fe5ced47bfd1" providerId="ADAL" clId="{8E99B15F-72EA-4C42-A475-20A78414D8D7}" dt="2024-02-25T14:51:55.312" v="2080" actId="47"/>
        <pc:sldMkLst>
          <pc:docMk/>
          <pc:sldMk cId="0" sldId="274"/>
        </pc:sldMkLst>
      </pc:sldChg>
      <pc:sldChg chg="modSp mod">
        <pc:chgData name="Przemysław Sokołowski" userId="679dc00b-e69e-45f0-8878-fe5ced47bfd1" providerId="ADAL" clId="{8E99B15F-72EA-4C42-A475-20A78414D8D7}" dt="2024-02-25T14:52:06.402" v="2102" actId="1076"/>
        <pc:sldMkLst>
          <pc:docMk/>
          <pc:sldMk cId="0" sldId="275"/>
        </pc:sldMkLst>
        <pc:spChg chg="mod">
          <ac:chgData name="Przemysław Sokołowski" userId="679dc00b-e69e-45f0-8878-fe5ced47bfd1" providerId="ADAL" clId="{8E99B15F-72EA-4C42-A475-20A78414D8D7}" dt="2024-02-25T14:52:06.402" v="2102" actId="1076"/>
          <ac:spMkLst>
            <pc:docMk/>
            <pc:sldMk cId="0" sldId="275"/>
            <ac:spMk id="308" creationId="{00000000-0000-0000-0000-000000000000}"/>
          </ac:spMkLst>
        </pc:spChg>
      </pc:sldChg>
      <pc:sldChg chg="addSp delSp modSp mod">
        <pc:chgData name="Przemysław Sokołowski" userId="679dc00b-e69e-45f0-8878-fe5ced47bfd1" providerId="ADAL" clId="{8E99B15F-72EA-4C42-A475-20A78414D8D7}" dt="2024-02-25T14:55:26.604" v="2179" actId="1076"/>
        <pc:sldMkLst>
          <pc:docMk/>
          <pc:sldMk cId="0" sldId="277"/>
        </pc:sldMkLst>
        <pc:spChg chg="add del mod">
          <ac:chgData name="Przemysław Sokołowski" userId="679dc00b-e69e-45f0-8878-fe5ced47bfd1" providerId="ADAL" clId="{8E99B15F-72EA-4C42-A475-20A78414D8D7}" dt="2024-02-25T14:54:24.571" v="2151" actId="478"/>
          <ac:spMkLst>
            <pc:docMk/>
            <pc:sldMk cId="0" sldId="277"/>
            <ac:spMk id="2" creationId="{E0802664-D9F1-A428-03A0-740F033C488C}"/>
          </ac:spMkLst>
        </pc:spChg>
        <pc:spChg chg="add del mod">
          <ac:chgData name="Przemysław Sokołowski" userId="679dc00b-e69e-45f0-8878-fe5ced47bfd1" providerId="ADAL" clId="{8E99B15F-72EA-4C42-A475-20A78414D8D7}" dt="2024-02-25T14:54:45.011" v="2164"/>
          <ac:spMkLst>
            <pc:docMk/>
            <pc:sldMk cId="0" sldId="277"/>
            <ac:spMk id="3" creationId="{61E66F56-B999-CC43-0350-71E14B9D691D}"/>
          </ac:spMkLst>
        </pc:spChg>
        <pc:spChg chg="add del mod">
          <ac:chgData name="Przemysław Sokołowski" userId="679dc00b-e69e-45f0-8878-fe5ced47bfd1" providerId="ADAL" clId="{8E99B15F-72EA-4C42-A475-20A78414D8D7}" dt="2024-02-25T14:54:45.010" v="2162" actId="478"/>
          <ac:spMkLst>
            <pc:docMk/>
            <pc:sldMk cId="0" sldId="277"/>
            <ac:spMk id="4" creationId="{2B1897CE-3DF0-1B50-7442-7C253917FECB}"/>
          </ac:spMkLst>
        </pc:spChg>
        <pc:spChg chg="add del mod">
          <ac:chgData name="Przemysław Sokołowski" userId="679dc00b-e69e-45f0-8878-fe5ced47bfd1" providerId="ADAL" clId="{8E99B15F-72EA-4C42-A475-20A78414D8D7}" dt="2024-02-25T14:54:17.973" v="2148"/>
          <ac:spMkLst>
            <pc:docMk/>
            <pc:sldMk cId="0" sldId="277"/>
            <ac:spMk id="5" creationId="{C9C9AD76-B71B-81EC-4648-680B73F9DE86}"/>
          </ac:spMkLst>
        </pc:spChg>
        <pc:spChg chg="add del mod">
          <ac:chgData name="Przemysław Sokołowski" userId="679dc00b-e69e-45f0-8878-fe5ced47bfd1" providerId="ADAL" clId="{8E99B15F-72EA-4C42-A475-20A78414D8D7}" dt="2024-02-25T14:54:45.011" v="2166"/>
          <ac:spMkLst>
            <pc:docMk/>
            <pc:sldMk cId="0" sldId="277"/>
            <ac:spMk id="6" creationId="{29F8D3C2-100A-BCE5-6C3A-32B4D29EE842}"/>
          </ac:spMkLst>
        </pc:spChg>
        <pc:spChg chg="mod">
          <ac:chgData name="Przemysław Sokołowski" userId="679dc00b-e69e-45f0-8878-fe5ced47bfd1" providerId="ADAL" clId="{8E99B15F-72EA-4C42-A475-20A78414D8D7}" dt="2024-02-25T14:55:26.604" v="2179" actId="1076"/>
          <ac:spMkLst>
            <pc:docMk/>
            <pc:sldMk cId="0" sldId="277"/>
            <ac:spMk id="332" creationId="{00000000-0000-0000-0000-000000000000}"/>
          </ac:spMkLst>
        </pc:spChg>
        <pc:spChg chg="del mod">
          <ac:chgData name="Przemysław Sokołowski" userId="679dc00b-e69e-45f0-8878-fe5ced47bfd1" providerId="ADAL" clId="{8E99B15F-72EA-4C42-A475-20A78414D8D7}" dt="2024-02-25T14:54:17.972" v="2146" actId="478"/>
          <ac:spMkLst>
            <pc:docMk/>
            <pc:sldMk cId="0" sldId="277"/>
            <ac:spMk id="333" creationId="{00000000-0000-0000-0000-000000000000}"/>
          </ac:spMkLst>
        </pc:spChg>
      </pc:sldChg>
      <pc:sldChg chg="addSp delSp modSp add mod modNotesTx">
        <pc:chgData name="Przemysław Sokołowski" userId="679dc00b-e69e-45f0-8878-fe5ced47bfd1" providerId="ADAL" clId="{8E99B15F-72EA-4C42-A475-20A78414D8D7}" dt="2024-02-25T12:58:34.893" v="111" actId="20577"/>
        <pc:sldMkLst>
          <pc:docMk/>
          <pc:sldMk cId="3780142527" sldId="278"/>
        </pc:sldMkLst>
        <pc:spChg chg="add mod">
          <ac:chgData name="Przemysław Sokołowski" userId="679dc00b-e69e-45f0-8878-fe5ced47bfd1" providerId="ADAL" clId="{8E99B15F-72EA-4C42-A475-20A78414D8D7}" dt="2024-02-25T12:58:02.468" v="106" actId="313"/>
          <ac:spMkLst>
            <pc:docMk/>
            <pc:sldMk cId="3780142527" sldId="278"/>
            <ac:spMk id="2" creationId="{D045C79C-E1B5-C039-7476-CF69F045113C}"/>
          </ac:spMkLst>
        </pc:spChg>
        <pc:spChg chg="mod">
          <ac:chgData name="Przemysław Sokołowski" userId="679dc00b-e69e-45f0-8878-fe5ced47bfd1" providerId="ADAL" clId="{8E99B15F-72EA-4C42-A475-20A78414D8D7}" dt="2024-02-25T12:57:02.318" v="80" actId="1076"/>
          <ac:spMkLst>
            <pc:docMk/>
            <pc:sldMk cId="3780142527" sldId="278"/>
            <ac:spMk id="152" creationId="{62A0C079-3685-3E68-7776-113ABA164EAD}"/>
          </ac:spMkLst>
        </pc:spChg>
        <pc:spChg chg="del">
          <ac:chgData name="Przemysław Sokołowski" userId="679dc00b-e69e-45f0-8878-fe5ced47bfd1" providerId="ADAL" clId="{8E99B15F-72EA-4C42-A475-20A78414D8D7}" dt="2024-02-25T12:55:43.807" v="70" actId="478"/>
          <ac:spMkLst>
            <pc:docMk/>
            <pc:sldMk cId="3780142527" sldId="278"/>
            <ac:spMk id="153" creationId="{426EBCDD-2065-D976-B4F2-5A28C339783C}"/>
          </ac:spMkLst>
        </pc:spChg>
        <pc:spChg chg="del mod">
          <ac:chgData name="Przemysław Sokołowski" userId="679dc00b-e69e-45f0-8878-fe5ced47bfd1" providerId="ADAL" clId="{8E99B15F-72EA-4C42-A475-20A78414D8D7}" dt="2024-02-25T12:55:44.985" v="72" actId="478"/>
          <ac:spMkLst>
            <pc:docMk/>
            <pc:sldMk cId="3780142527" sldId="278"/>
            <ac:spMk id="156" creationId="{9DED0A93-8833-46AE-A3D6-51434D599408}"/>
          </ac:spMkLst>
        </pc:spChg>
        <pc:spChg chg="del">
          <ac:chgData name="Przemysław Sokołowski" userId="679dc00b-e69e-45f0-8878-fe5ced47bfd1" providerId="ADAL" clId="{8E99B15F-72EA-4C42-A475-20A78414D8D7}" dt="2024-02-25T12:55:46.026" v="73" actId="478"/>
          <ac:spMkLst>
            <pc:docMk/>
            <pc:sldMk cId="3780142527" sldId="278"/>
            <ac:spMk id="157" creationId="{8436735E-BE19-25AC-EA75-88C6124954A3}"/>
          </ac:spMkLst>
        </pc:spChg>
        <pc:picChg chg="mod">
          <ac:chgData name="Przemysław Sokołowski" userId="679dc00b-e69e-45f0-8878-fe5ced47bfd1" providerId="ADAL" clId="{8E99B15F-72EA-4C42-A475-20A78414D8D7}" dt="2024-02-25T12:55:56.242" v="76" actId="1076"/>
          <ac:picMkLst>
            <pc:docMk/>
            <pc:sldMk cId="3780142527" sldId="278"/>
            <ac:picMk id="151" creationId="{1850518A-1222-B09B-E185-2B309B0FD880}"/>
          </ac:picMkLst>
        </pc:picChg>
        <pc:picChg chg="add mod">
          <ac:chgData name="Przemysław Sokołowski" userId="679dc00b-e69e-45f0-8878-fe5ced47bfd1" providerId="ADAL" clId="{8E99B15F-72EA-4C42-A475-20A78414D8D7}" dt="2024-02-25T12:56:07.155" v="79" actId="1076"/>
          <ac:picMkLst>
            <pc:docMk/>
            <pc:sldMk cId="3780142527" sldId="278"/>
            <ac:picMk id="1026" creationId="{F0E0FAAB-D775-F58C-2BE8-B62DDC06F6D4}"/>
          </ac:picMkLst>
        </pc:picChg>
      </pc:sldChg>
      <pc:sldChg chg="addSp delSp modSp add mod modNotesTx">
        <pc:chgData name="Przemysław Sokołowski" userId="679dc00b-e69e-45f0-8878-fe5ced47bfd1" providerId="ADAL" clId="{8E99B15F-72EA-4C42-A475-20A78414D8D7}" dt="2024-02-25T13:24:08.048" v="670"/>
        <pc:sldMkLst>
          <pc:docMk/>
          <pc:sldMk cId="1175798533" sldId="279"/>
        </pc:sldMkLst>
        <pc:spChg chg="del">
          <ac:chgData name="Przemysław Sokołowski" userId="679dc00b-e69e-45f0-8878-fe5ced47bfd1" providerId="ADAL" clId="{8E99B15F-72EA-4C42-A475-20A78414D8D7}" dt="2024-02-25T13:18:51.191" v="628" actId="478"/>
          <ac:spMkLst>
            <pc:docMk/>
            <pc:sldMk cId="1175798533" sldId="279"/>
            <ac:spMk id="2" creationId="{7EA579D4-FE13-9C1D-D6BF-E88989C90C95}"/>
          </ac:spMkLst>
        </pc:spChg>
        <pc:spChg chg="del">
          <ac:chgData name="Przemysław Sokołowski" userId="679dc00b-e69e-45f0-8878-fe5ced47bfd1" providerId="ADAL" clId="{8E99B15F-72EA-4C42-A475-20A78414D8D7}" dt="2024-02-25T13:18:52.211" v="629" actId="478"/>
          <ac:spMkLst>
            <pc:docMk/>
            <pc:sldMk cId="1175798533" sldId="279"/>
            <ac:spMk id="3" creationId="{A1EA54D6-E908-397A-9E2E-A60232551EF8}"/>
          </ac:spMkLst>
        </pc:spChg>
        <pc:spChg chg="del">
          <ac:chgData name="Przemysław Sokołowski" userId="679dc00b-e69e-45f0-8878-fe5ced47bfd1" providerId="ADAL" clId="{8E99B15F-72EA-4C42-A475-20A78414D8D7}" dt="2024-02-25T13:19:20.029" v="637" actId="478"/>
          <ac:spMkLst>
            <pc:docMk/>
            <pc:sldMk cId="1175798533" sldId="279"/>
            <ac:spMk id="6" creationId="{22C04F3E-D61C-847A-2BFC-4131D978FFAD}"/>
          </ac:spMkLst>
        </pc:spChg>
        <pc:spChg chg="mod">
          <ac:chgData name="Przemysław Sokołowski" userId="679dc00b-e69e-45f0-8878-fe5ced47bfd1" providerId="ADAL" clId="{8E99B15F-72EA-4C42-A475-20A78414D8D7}" dt="2024-02-25T13:20:06.944" v="658" actId="20577"/>
          <ac:spMkLst>
            <pc:docMk/>
            <pc:sldMk cId="1175798533" sldId="279"/>
            <ac:spMk id="7" creationId="{C3B6F5BD-0E0A-0BA5-8101-3CCDFFFF9BA4}"/>
          </ac:spMkLst>
        </pc:spChg>
        <pc:spChg chg="del">
          <ac:chgData name="Przemysław Sokołowski" userId="679dc00b-e69e-45f0-8878-fe5ced47bfd1" providerId="ADAL" clId="{8E99B15F-72EA-4C42-A475-20A78414D8D7}" dt="2024-02-25T13:18:46.554" v="625" actId="478"/>
          <ac:spMkLst>
            <pc:docMk/>
            <pc:sldMk cId="1175798533" sldId="279"/>
            <ac:spMk id="153" creationId="{24344AC7-9ECC-F5BA-F5B3-B3B0F26467C0}"/>
          </ac:spMkLst>
        </pc:spChg>
        <pc:spChg chg="del">
          <ac:chgData name="Przemysław Sokołowski" userId="679dc00b-e69e-45f0-8878-fe5ced47bfd1" providerId="ADAL" clId="{8E99B15F-72EA-4C42-A475-20A78414D8D7}" dt="2024-02-25T13:18:49.405" v="626" actId="478"/>
          <ac:spMkLst>
            <pc:docMk/>
            <pc:sldMk cId="1175798533" sldId="279"/>
            <ac:spMk id="156" creationId="{74637B79-88E1-47D2-0CBA-0E74118117AA}"/>
          </ac:spMkLst>
        </pc:spChg>
        <pc:spChg chg="del">
          <ac:chgData name="Przemysław Sokołowski" userId="679dc00b-e69e-45f0-8878-fe5ced47bfd1" providerId="ADAL" clId="{8E99B15F-72EA-4C42-A475-20A78414D8D7}" dt="2024-02-25T13:18:50.162" v="627" actId="478"/>
          <ac:spMkLst>
            <pc:docMk/>
            <pc:sldMk cId="1175798533" sldId="279"/>
            <ac:spMk id="157" creationId="{CFAC8D25-CF47-BEC1-375C-66A50C11ABE5}"/>
          </ac:spMkLst>
        </pc:spChg>
        <pc:picChg chg="add mod ord">
          <ac:chgData name="Przemysław Sokołowski" userId="679dc00b-e69e-45f0-8878-fe5ced47bfd1" providerId="ADAL" clId="{8E99B15F-72EA-4C42-A475-20A78414D8D7}" dt="2024-02-25T13:21:47.092" v="667" actId="1076"/>
          <ac:picMkLst>
            <pc:docMk/>
            <pc:sldMk cId="1175798533" sldId="279"/>
            <ac:picMk id="5" creationId="{228D243D-6760-AA53-DD6D-F8E443E7B8AE}"/>
          </ac:picMkLst>
        </pc:picChg>
        <pc:picChg chg="add mod">
          <ac:chgData name="Przemysław Sokołowski" userId="679dc00b-e69e-45f0-8878-fe5ced47bfd1" providerId="ADAL" clId="{8E99B15F-72EA-4C42-A475-20A78414D8D7}" dt="2024-02-25T13:21:44.877" v="666" actId="1076"/>
          <ac:picMkLst>
            <pc:docMk/>
            <pc:sldMk cId="1175798533" sldId="279"/>
            <ac:picMk id="9" creationId="{6AF8CAEF-F7FE-54EE-FECB-55FC9846663F}"/>
          </ac:picMkLst>
        </pc:picChg>
      </pc:sldChg>
      <pc:sldChg chg="add del">
        <pc:chgData name="Przemysław Sokołowski" userId="679dc00b-e69e-45f0-8878-fe5ced47bfd1" providerId="ADAL" clId="{8E99B15F-72EA-4C42-A475-20A78414D8D7}" dt="2024-02-25T13:11:17.077" v="566" actId="47"/>
        <pc:sldMkLst>
          <pc:docMk/>
          <pc:sldMk cId="2181520959" sldId="279"/>
        </pc:sldMkLst>
      </pc:sldChg>
      <pc:sldChg chg="modSp add del mod">
        <pc:chgData name="Przemysław Sokołowski" userId="679dc00b-e69e-45f0-8878-fe5ced47bfd1" providerId="ADAL" clId="{8E99B15F-72EA-4C42-A475-20A78414D8D7}" dt="2024-02-25T13:13:01.832" v="600" actId="47"/>
        <pc:sldMkLst>
          <pc:docMk/>
          <pc:sldMk cId="2515375173" sldId="279"/>
        </pc:sldMkLst>
        <pc:spChg chg="mod">
          <ac:chgData name="Przemysław Sokołowski" userId="679dc00b-e69e-45f0-8878-fe5ced47bfd1" providerId="ADAL" clId="{8E99B15F-72EA-4C42-A475-20A78414D8D7}" dt="2024-02-25T13:12:43.143" v="596" actId="14100"/>
          <ac:spMkLst>
            <pc:docMk/>
            <pc:sldMk cId="2515375173" sldId="279"/>
            <ac:spMk id="7" creationId="{7F97829E-C665-EEBB-4F44-D93C73614DED}"/>
          </ac:spMkLst>
        </pc:spChg>
        <pc:spChg chg="mod">
          <ac:chgData name="Przemysław Sokołowski" userId="679dc00b-e69e-45f0-8878-fe5ced47bfd1" providerId="ADAL" clId="{8E99B15F-72EA-4C42-A475-20A78414D8D7}" dt="2024-02-25T13:12:02.758" v="568" actId="20577"/>
          <ac:spMkLst>
            <pc:docMk/>
            <pc:sldMk cId="2515375173" sldId="279"/>
            <ac:spMk id="152" creationId="{465F28AD-F62A-F143-61C6-8D5CD3AF3F72}"/>
          </ac:spMkLst>
        </pc:spChg>
      </pc:sldChg>
      <pc:sldChg chg="addSp delSp modSp add mod modNotesTx">
        <pc:chgData name="Przemysław Sokołowski" userId="679dc00b-e69e-45f0-8878-fe5ced47bfd1" providerId="ADAL" clId="{8E99B15F-72EA-4C42-A475-20A78414D8D7}" dt="2024-02-25T13:36:21.367" v="731"/>
        <pc:sldMkLst>
          <pc:docMk/>
          <pc:sldMk cId="1047011680" sldId="280"/>
        </pc:sldMkLst>
        <pc:spChg chg="mod">
          <ac:chgData name="Przemysław Sokołowski" userId="679dc00b-e69e-45f0-8878-fe5ced47bfd1" providerId="ADAL" clId="{8E99B15F-72EA-4C42-A475-20A78414D8D7}" dt="2024-02-25T13:27:36.947" v="730" actId="1035"/>
          <ac:spMkLst>
            <pc:docMk/>
            <pc:sldMk cId="1047011680" sldId="280"/>
            <ac:spMk id="7" creationId="{55D47F13-D86E-9B4C-9980-F2E8935A1397}"/>
          </ac:spMkLst>
        </pc:spChg>
        <pc:spChg chg="add">
          <ac:chgData name="Przemysław Sokołowski" userId="679dc00b-e69e-45f0-8878-fe5ced47bfd1" providerId="ADAL" clId="{8E99B15F-72EA-4C42-A475-20A78414D8D7}" dt="2024-02-25T13:36:21.367" v="731"/>
          <ac:spMkLst>
            <pc:docMk/>
            <pc:sldMk cId="1047011680" sldId="280"/>
            <ac:spMk id="8" creationId="{FA5D7ECF-7A61-E742-6C2E-0EDD874C6256}"/>
          </ac:spMkLst>
        </pc:spChg>
        <pc:spChg chg="mod">
          <ac:chgData name="Przemysław Sokołowski" userId="679dc00b-e69e-45f0-8878-fe5ced47bfd1" providerId="ADAL" clId="{8E99B15F-72EA-4C42-A475-20A78414D8D7}" dt="2024-02-25T13:27:36.947" v="730" actId="1035"/>
          <ac:spMkLst>
            <pc:docMk/>
            <pc:sldMk cId="1047011680" sldId="280"/>
            <ac:spMk id="152" creationId="{7297AAFB-B889-5292-18B6-AA59C11E3D58}"/>
          </ac:spMkLst>
        </pc:spChg>
        <pc:picChg chg="add mod">
          <ac:chgData name="Przemysław Sokołowski" userId="679dc00b-e69e-45f0-8878-fe5ced47bfd1" providerId="ADAL" clId="{8E99B15F-72EA-4C42-A475-20A78414D8D7}" dt="2024-02-25T13:27:00.038" v="714" actId="1076"/>
          <ac:picMkLst>
            <pc:docMk/>
            <pc:sldMk cId="1047011680" sldId="280"/>
            <ac:picMk id="3" creationId="{C30E5144-B69D-214B-34C2-7CA558CE3899}"/>
          </ac:picMkLst>
        </pc:picChg>
        <pc:picChg chg="del">
          <ac:chgData name="Przemysław Sokołowski" userId="679dc00b-e69e-45f0-8878-fe5ced47bfd1" providerId="ADAL" clId="{8E99B15F-72EA-4C42-A475-20A78414D8D7}" dt="2024-02-25T13:25:41.518" v="683" actId="478"/>
          <ac:picMkLst>
            <pc:docMk/>
            <pc:sldMk cId="1047011680" sldId="280"/>
            <ac:picMk id="5" creationId="{25DFAA33-38A8-851D-E3D0-D6AC2BDA2F60}"/>
          </ac:picMkLst>
        </pc:picChg>
        <pc:picChg chg="add mod">
          <ac:chgData name="Przemysław Sokołowski" userId="679dc00b-e69e-45f0-8878-fe5ced47bfd1" providerId="ADAL" clId="{8E99B15F-72EA-4C42-A475-20A78414D8D7}" dt="2024-02-25T13:27:04.580" v="715" actId="1076"/>
          <ac:picMkLst>
            <pc:docMk/>
            <pc:sldMk cId="1047011680" sldId="280"/>
            <ac:picMk id="6" creationId="{076AAF6A-A459-D2E5-71C1-02B2CFA32AA1}"/>
          </ac:picMkLst>
        </pc:picChg>
        <pc:picChg chg="del">
          <ac:chgData name="Przemysław Sokołowski" userId="679dc00b-e69e-45f0-8878-fe5ced47bfd1" providerId="ADAL" clId="{8E99B15F-72EA-4C42-A475-20A78414D8D7}" dt="2024-02-25T13:25:41.810" v="684" actId="478"/>
          <ac:picMkLst>
            <pc:docMk/>
            <pc:sldMk cId="1047011680" sldId="280"/>
            <ac:picMk id="9" creationId="{337C2195-556E-12B0-FFB1-4668EF57F960}"/>
          </ac:picMkLst>
        </pc:picChg>
        <pc:picChg chg="mod">
          <ac:chgData name="Przemysław Sokołowski" userId="679dc00b-e69e-45f0-8878-fe5ced47bfd1" providerId="ADAL" clId="{8E99B15F-72EA-4C42-A475-20A78414D8D7}" dt="2024-02-25T13:27:09.212" v="717" actId="1076"/>
          <ac:picMkLst>
            <pc:docMk/>
            <pc:sldMk cId="1047011680" sldId="280"/>
            <ac:picMk id="151" creationId="{271108A6-9457-9814-1DB9-4A60CF609D8C}"/>
          </ac:picMkLst>
        </pc:picChg>
      </pc:sldChg>
      <pc:sldChg chg="addSp delSp modSp add mod modNotesTx">
        <pc:chgData name="Przemysław Sokołowski" userId="679dc00b-e69e-45f0-8878-fe5ced47bfd1" providerId="ADAL" clId="{8E99B15F-72EA-4C42-A475-20A78414D8D7}" dt="2024-02-25T13:41:00.707" v="787" actId="1076"/>
        <pc:sldMkLst>
          <pc:docMk/>
          <pc:sldMk cId="2416291918" sldId="281"/>
        </pc:sldMkLst>
        <pc:spChg chg="add mod">
          <ac:chgData name="Przemysław Sokołowski" userId="679dc00b-e69e-45f0-8878-fe5ced47bfd1" providerId="ADAL" clId="{8E99B15F-72EA-4C42-A475-20A78414D8D7}" dt="2024-02-25T13:41:00.707" v="787" actId="1076"/>
          <ac:spMkLst>
            <pc:docMk/>
            <pc:sldMk cId="2416291918" sldId="281"/>
            <ac:spMk id="5" creationId="{988185C1-F086-7400-7B54-9955BE60277E}"/>
          </ac:spMkLst>
        </pc:spChg>
        <pc:spChg chg="mod">
          <ac:chgData name="Przemysław Sokołowski" userId="679dc00b-e69e-45f0-8878-fe5ced47bfd1" providerId="ADAL" clId="{8E99B15F-72EA-4C42-A475-20A78414D8D7}" dt="2024-02-25T13:36:44.212" v="770" actId="20577"/>
          <ac:spMkLst>
            <pc:docMk/>
            <pc:sldMk cId="2416291918" sldId="281"/>
            <ac:spMk id="7" creationId="{A842F687-9693-1D82-74B9-69A7C31983F0}"/>
          </ac:spMkLst>
        </pc:spChg>
        <pc:picChg chg="del">
          <ac:chgData name="Przemysław Sokołowski" userId="679dc00b-e69e-45f0-8878-fe5ced47bfd1" providerId="ADAL" clId="{8E99B15F-72EA-4C42-A475-20A78414D8D7}" dt="2024-02-25T13:38:00.975" v="772" actId="478"/>
          <ac:picMkLst>
            <pc:docMk/>
            <pc:sldMk cId="2416291918" sldId="281"/>
            <ac:picMk id="3" creationId="{A29FC71A-58E2-3B42-B375-93F62D322648}"/>
          </ac:picMkLst>
        </pc:picChg>
        <pc:picChg chg="add mod">
          <ac:chgData name="Przemysław Sokołowski" userId="679dc00b-e69e-45f0-8878-fe5ced47bfd1" providerId="ADAL" clId="{8E99B15F-72EA-4C42-A475-20A78414D8D7}" dt="2024-02-25T13:38:10.865" v="777" actId="1076"/>
          <ac:picMkLst>
            <pc:docMk/>
            <pc:sldMk cId="2416291918" sldId="281"/>
            <ac:picMk id="4" creationId="{D63F9B48-8989-4F89-4184-BFD1487D3E5D}"/>
          </ac:picMkLst>
        </pc:picChg>
        <pc:picChg chg="del">
          <ac:chgData name="Przemysław Sokołowski" userId="679dc00b-e69e-45f0-8878-fe5ced47bfd1" providerId="ADAL" clId="{8E99B15F-72EA-4C42-A475-20A78414D8D7}" dt="2024-02-25T13:38:00.691" v="771" actId="478"/>
          <ac:picMkLst>
            <pc:docMk/>
            <pc:sldMk cId="2416291918" sldId="281"/>
            <ac:picMk id="6" creationId="{768D5919-59E5-EA79-FBA4-262BE3CFDEBA}"/>
          </ac:picMkLst>
        </pc:picChg>
        <pc:picChg chg="mod">
          <ac:chgData name="Przemysław Sokołowski" userId="679dc00b-e69e-45f0-8878-fe5ced47bfd1" providerId="ADAL" clId="{8E99B15F-72EA-4C42-A475-20A78414D8D7}" dt="2024-02-25T13:40:55.017" v="786" actId="1076"/>
          <ac:picMkLst>
            <pc:docMk/>
            <pc:sldMk cId="2416291918" sldId="281"/>
            <ac:picMk id="151" creationId="{E05EC9FD-9E80-4D0F-DA17-AB3B53BE4688}"/>
          </ac:picMkLst>
        </pc:picChg>
      </pc:sldChg>
      <pc:sldChg chg="addSp delSp modSp add del mod ord">
        <pc:chgData name="Przemysław Sokołowski" userId="679dc00b-e69e-45f0-8878-fe5ced47bfd1" providerId="ADAL" clId="{8E99B15F-72EA-4C42-A475-20A78414D8D7}" dt="2024-02-25T13:46:10.487" v="800" actId="47"/>
        <pc:sldMkLst>
          <pc:docMk/>
          <pc:sldMk cId="978323782" sldId="282"/>
        </pc:sldMkLst>
        <pc:picChg chg="del">
          <ac:chgData name="Przemysław Sokołowski" userId="679dc00b-e69e-45f0-8878-fe5ced47bfd1" providerId="ADAL" clId="{8E99B15F-72EA-4C42-A475-20A78414D8D7}" dt="2024-02-25T13:41:31.677" v="791" actId="478"/>
          <ac:picMkLst>
            <pc:docMk/>
            <pc:sldMk cId="978323782" sldId="282"/>
            <ac:picMk id="4" creationId="{C9C629AB-F8E7-666D-3946-C8F0CE71110B}"/>
          </ac:picMkLst>
        </pc:picChg>
        <pc:picChg chg="add del mod">
          <ac:chgData name="Przemysław Sokołowski" userId="679dc00b-e69e-45f0-8878-fe5ced47bfd1" providerId="ADAL" clId="{8E99B15F-72EA-4C42-A475-20A78414D8D7}" dt="2024-02-25T13:42:06.349" v="798" actId="478"/>
          <ac:picMkLst>
            <pc:docMk/>
            <pc:sldMk cId="978323782" sldId="282"/>
            <ac:picMk id="5122" creationId="{02CC1BEA-0633-ED2E-EA2F-8F66BFC79BB4}"/>
          </ac:picMkLst>
        </pc:picChg>
      </pc:sldChg>
      <pc:sldChg chg="addSp delSp modSp add mod modNotesTx">
        <pc:chgData name="Przemysław Sokołowski" userId="679dc00b-e69e-45f0-8878-fe5ced47bfd1" providerId="ADAL" clId="{8E99B15F-72EA-4C42-A475-20A78414D8D7}" dt="2024-02-25T13:48:18.659" v="835" actId="1035"/>
        <pc:sldMkLst>
          <pc:docMk/>
          <pc:sldMk cId="3584542235" sldId="283"/>
        </pc:sldMkLst>
        <pc:spChg chg="mod">
          <ac:chgData name="Przemysław Sokołowski" userId="679dc00b-e69e-45f0-8878-fe5ced47bfd1" providerId="ADAL" clId="{8E99B15F-72EA-4C42-A475-20A78414D8D7}" dt="2024-02-25T13:48:18.659" v="835" actId="1035"/>
          <ac:spMkLst>
            <pc:docMk/>
            <pc:sldMk cId="3584542235" sldId="283"/>
            <ac:spMk id="7" creationId="{A078947E-ECAB-27C5-D984-DF0EF86407BD}"/>
          </ac:spMkLst>
        </pc:spChg>
        <pc:spChg chg="mod">
          <ac:chgData name="Przemysław Sokołowski" userId="679dc00b-e69e-45f0-8878-fe5ced47bfd1" providerId="ADAL" clId="{8E99B15F-72EA-4C42-A475-20A78414D8D7}" dt="2024-02-25T13:48:18.659" v="835" actId="1035"/>
          <ac:spMkLst>
            <pc:docMk/>
            <pc:sldMk cId="3584542235" sldId="283"/>
            <ac:spMk id="152" creationId="{1B4F0B0B-AA74-6F2D-ECB9-86F8DBDFECA6}"/>
          </ac:spMkLst>
        </pc:spChg>
        <pc:picChg chg="add mod">
          <ac:chgData name="Przemysław Sokołowski" userId="679dc00b-e69e-45f0-8878-fe5ced47bfd1" providerId="ADAL" clId="{8E99B15F-72EA-4C42-A475-20A78414D8D7}" dt="2024-02-25T13:47:05.742" v="818" actId="1076"/>
          <ac:picMkLst>
            <pc:docMk/>
            <pc:sldMk cId="3584542235" sldId="283"/>
            <ac:picMk id="3" creationId="{37705EAB-9C98-1E91-A487-38F12C5C48FA}"/>
          </ac:picMkLst>
        </pc:picChg>
        <pc:picChg chg="del mod">
          <ac:chgData name="Przemysław Sokołowski" userId="679dc00b-e69e-45f0-8878-fe5ced47bfd1" providerId="ADAL" clId="{8E99B15F-72EA-4C42-A475-20A78414D8D7}" dt="2024-02-25T13:46:52.422" v="814" actId="478"/>
          <ac:picMkLst>
            <pc:docMk/>
            <pc:sldMk cId="3584542235" sldId="283"/>
            <ac:picMk id="5" creationId="{09A28A1C-6214-6165-9553-150005820F99}"/>
          </ac:picMkLst>
        </pc:picChg>
        <pc:picChg chg="del">
          <ac:chgData name="Przemysław Sokołowski" userId="679dc00b-e69e-45f0-8878-fe5ced47bfd1" providerId="ADAL" clId="{8E99B15F-72EA-4C42-A475-20A78414D8D7}" dt="2024-02-25T13:46:52.751" v="815" actId="478"/>
          <ac:picMkLst>
            <pc:docMk/>
            <pc:sldMk cId="3584542235" sldId="283"/>
            <ac:picMk id="9" creationId="{E6669157-0DE3-4F46-FA84-BC260E78DA7E}"/>
          </ac:picMkLst>
        </pc:picChg>
      </pc:sldChg>
      <pc:sldChg chg="addSp delSp modSp add mod">
        <pc:chgData name="Przemysław Sokołowski" userId="679dc00b-e69e-45f0-8878-fe5ced47bfd1" providerId="ADAL" clId="{8E99B15F-72EA-4C42-A475-20A78414D8D7}" dt="2024-02-25T13:50:02.924" v="863" actId="1076"/>
        <pc:sldMkLst>
          <pc:docMk/>
          <pc:sldMk cId="1604618979" sldId="284"/>
        </pc:sldMkLst>
        <pc:spChg chg="mod">
          <ac:chgData name="Przemysław Sokołowski" userId="679dc00b-e69e-45f0-8878-fe5ced47bfd1" providerId="ADAL" clId="{8E99B15F-72EA-4C42-A475-20A78414D8D7}" dt="2024-02-25T13:49:58.407" v="862" actId="5793"/>
          <ac:spMkLst>
            <pc:docMk/>
            <pc:sldMk cId="1604618979" sldId="284"/>
            <ac:spMk id="7" creationId="{3E015492-EE93-4263-3DE4-EAAA695FD5B6}"/>
          </ac:spMkLst>
        </pc:spChg>
        <pc:spChg chg="mod">
          <ac:chgData name="Przemysław Sokołowski" userId="679dc00b-e69e-45f0-8878-fe5ced47bfd1" providerId="ADAL" clId="{8E99B15F-72EA-4C42-A475-20A78414D8D7}" dt="2024-02-25T13:49:54.359" v="853" actId="1076"/>
          <ac:spMkLst>
            <pc:docMk/>
            <pc:sldMk cId="1604618979" sldId="284"/>
            <ac:spMk id="152" creationId="{4A27F4EA-B596-E10F-8B52-A446066D3640}"/>
          </ac:spMkLst>
        </pc:spChg>
        <pc:picChg chg="del">
          <ac:chgData name="Przemysław Sokołowski" userId="679dc00b-e69e-45f0-8878-fe5ced47bfd1" providerId="ADAL" clId="{8E99B15F-72EA-4C42-A475-20A78414D8D7}" dt="2024-02-25T13:49:40.794" v="847" actId="478"/>
          <ac:picMkLst>
            <pc:docMk/>
            <pc:sldMk cId="1604618979" sldId="284"/>
            <ac:picMk id="3" creationId="{161F195C-B4F5-D7E0-98A5-F927D6FB6C5C}"/>
          </ac:picMkLst>
        </pc:picChg>
        <pc:picChg chg="add mod">
          <ac:chgData name="Przemysław Sokołowski" userId="679dc00b-e69e-45f0-8878-fe5ced47bfd1" providerId="ADAL" clId="{8E99B15F-72EA-4C42-A475-20A78414D8D7}" dt="2024-02-25T13:50:02.924" v="863" actId="1076"/>
          <ac:picMkLst>
            <pc:docMk/>
            <pc:sldMk cId="1604618979" sldId="284"/>
            <ac:picMk id="4" creationId="{3B3EA781-9F8C-00CC-DCC9-9A70722C5AE4}"/>
          </ac:picMkLst>
        </pc:picChg>
      </pc:sldChg>
      <pc:sldChg chg="addSp modSp add mod modNotesTx">
        <pc:chgData name="Przemysław Sokołowski" userId="679dc00b-e69e-45f0-8878-fe5ced47bfd1" providerId="ADAL" clId="{8E99B15F-72EA-4C42-A475-20A78414D8D7}" dt="2024-02-25T13:54:00.500" v="923" actId="1076"/>
        <pc:sldMkLst>
          <pc:docMk/>
          <pc:sldMk cId="3598018721" sldId="285"/>
        </pc:sldMkLst>
        <pc:spChg chg="mod">
          <ac:chgData name="Przemysław Sokołowski" userId="679dc00b-e69e-45f0-8878-fe5ced47bfd1" providerId="ADAL" clId="{8E99B15F-72EA-4C42-A475-20A78414D8D7}" dt="2024-02-25T13:51:15.185" v="886" actId="1076"/>
          <ac:spMkLst>
            <pc:docMk/>
            <pc:sldMk cId="3598018721" sldId="285"/>
            <ac:spMk id="141" creationId="{0290FF24-9CD8-81F8-6D83-C99D8A9C5931}"/>
          </ac:spMkLst>
        </pc:spChg>
        <pc:picChg chg="add mod">
          <ac:chgData name="Przemysław Sokołowski" userId="679dc00b-e69e-45f0-8878-fe5ced47bfd1" providerId="ADAL" clId="{8E99B15F-72EA-4C42-A475-20A78414D8D7}" dt="2024-02-25T13:51:47.304" v="887"/>
          <ac:picMkLst>
            <pc:docMk/>
            <pc:sldMk cId="3598018721" sldId="285"/>
            <ac:picMk id="3" creationId="{F15D7CD6-F305-4E1C-2E31-8D9EC56AE9AC}"/>
          </ac:picMkLst>
        </pc:picChg>
        <pc:picChg chg="mod">
          <ac:chgData name="Przemysław Sokołowski" userId="679dc00b-e69e-45f0-8878-fe5ced47bfd1" providerId="ADAL" clId="{8E99B15F-72EA-4C42-A475-20A78414D8D7}" dt="2024-02-25T13:53:54.638" v="922" actId="1076"/>
          <ac:picMkLst>
            <pc:docMk/>
            <pc:sldMk cId="3598018721" sldId="285"/>
            <ac:picMk id="139" creationId="{F627336C-2461-0CAD-DA17-4B439BE2C113}"/>
          </ac:picMkLst>
        </pc:picChg>
        <pc:picChg chg="add mod">
          <ac:chgData name="Przemysław Sokołowski" userId="679dc00b-e69e-45f0-8878-fe5ced47bfd1" providerId="ADAL" clId="{8E99B15F-72EA-4C42-A475-20A78414D8D7}" dt="2024-02-25T13:51:15.185" v="886" actId="1076"/>
          <ac:picMkLst>
            <pc:docMk/>
            <pc:sldMk cId="3598018721" sldId="285"/>
            <ac:picMk id="7170" creationId="{F7CC5CA6-C70C-DA6C-04E8-72D40862E7BA}"/>
          </ac:picMkLst>
        </pc:picChg>
        <pc:picChg chg="add mod">
          <ac:chgData name="Przemysław Sokołowski" userId="679dc00b-e69e-45f0-8878-fe5ced47bfd1" providerId="ADAL" clId="{8E99B15F-72EA-4C42-A475-20A78414D8D7}" dt="2024-02-25T13:54:00.500" v="923" actId="1076"/>
          <ac:picMkLst>
            <pc:docMk/>
            <pc:sldMk cId="3598018721" sldId="285"/>
            <ac:picMk id="7172" creationId="{8A8DF62B-E115-A153-1CCA-C3F7E8C27E08}"/>
          </ac:picMkLst>
        </pc:picChg>
      </pc:sldChg>
      <pc:sldChg chg="addSp delSp modSp add mod modNotesTx">
        <pc:chgData name="Przemysław Sokołowski" userId="679dc00b-e69e-45f0-8878-fe5ced47bfd1" providerId="ADAL" clId="{8E99B15F-72EA-4C42-A475-20A78414D8D7}" dt="2024-02-25T14:14:29.385" v="1305" actId="1076"/>
        <pc:sldMkLst>
          <pc:docMk/>
          <pc:sldMk cId="153750547" sldId="286"/>
        </pc:sldMkLst>
        <pc:spChg chg="mod">
          <ac:chgData name="Przemysław Sokołowski" userId="679dc00b-e69e-45f0-8878-fe5ced47bfd1" providerId="ADAL" clId="{8E99B15F-72EA-4C42-A475-20A78414D8D7}" dt="2024-02-25T14:14:24.502" v="1304" actId="14100"/>
          <ac:spMkLst>
            <pc:docMk/>
            <pc:sldMk cId="153750547" sldId="286"/>
            <ac:spMk id="141" creationId="{0AC95FA6-5DDE-E1A2-E3CA-FA2657B5DCDA}"/>
          </ac:spMkLst>
        </pc:spChg>
        <pc:picChg chg="add mod">
          <ac:chgData name="Przemysław Sokołowski" userId="679dc00b-e69e-45f0-8878-fe5ced47bfd1" providerId="ADAL" clId="{8E99B15F-72EA-4C42-A475-20A78414D8D7}" dt="2024-02-25T13:53:13.930" v="911"/>
          <ac:picMkLst>
            <pc:docMk/>
            <pc:sldMk cId="153750547" sldId="286"/>
            <ac:picMk id="3" creationId="{4889B9FF-097D-0033-3361-6E368B597C5D}"/>
          </ac:picMkLst>
        </pc:picChg>
        <pc:picChg chg="add del mod">
          <ac:chgData name="Przemysław Sokołowski" userId="679dc00b-e69e-45f0-8878-fe5ced47bfd1" providerId="ADAL" clId="{8E99B15F-72EA-4C42-A475-20A78414D8D7}" dt="2024-02-25T13:53:27.995" v="916" actId="478"/>
          <ac:picMkLst>
            <pc:docMk/>
            <pc:sldMk cId="153750547" sldId="286"/>
            <ac:picMk id="5" creationId="{BDD79DA2-E75A-65D3-DF4C-DE18490A3F9A}"/>
          </ac:picMkLst>
        </pc:picChg>
        <pc:picChg chg="add mod">
          <ac:chgData name="Przemysław Sokołowski" userId="679dc00b-e69e-45f0-8878-fe5ced47bfd1" providerId="ADAL" clId="{8E99B15F-72EA-4C42-A475-20A78414D8D7}" dt="2024-02-25T14:14:29.385" v="1305" actId="1076"/>
          <ac:picMkLst>
            <pc:docMk/>
            <pc:sldMk cId="153750547" sldId="286"/>
            <ac:picMk id="7" creationId="{0953DFA3-97CD-8EEA-DEA0-E71EFA4ACFBA}"/>
          </ac:picMkLst>
        </pc:picChg>
        <pc:picChg chg="add del mod">
          <ac:chgData name="Przemysław Sokołowski" userId="679dc00b-e69e-45f0-8878-fe5ced47bfd1" providerId="ADAL" clId="{8E99B15F-72EA-4C42-A475-20A78414D8D7}" dt="2024-02-25T14:13:13.218" v="1288" actId="478"/>
          <ac:picMkLst>
            <pc:docMk/>
            <pc:sldMk cId="153750547" sldId="286"/>
            <ac:picMk id="11266" creationId="{58FAFF55-13C7-50F6-B9FE-832E37A53B10}"/>
          </ac:picMkLst>
        </pc:picChg>
      </pc:sldChg>
      <pc:sldChg chg="add del">
        <pc:chgData name="Przemysław Sokołowski" userId="679dc00b-e69e-45f0-8878-fe5ced47bfd1" providerId="ADAL" clId="{8E99B15F-72EA-4C42-A475-20A78414D8D7}" dt="2024-02-25T13:51:07.276" v="882" actId="47"/>
        <pc:sldMkLst>
          <pc:docMk/>
          <pc:sldMk cId="2794047556" sldId="286"/>
        </pc:sldMkLst>
      </pc:sldChg>
      <pc:sldChg chg="modSp add mod">
        <pc:chgData name="Przemysław Sokołowski" userId="679dc00b-e69e-45f0-8878-fe5ced47bfd1" providerId="ADAL" clId="{8E99B15F-72EA-4C42-A475-20A78414D8D7}" dt="2024-02-25T13:56:31.510" v="1016" actId="20577"/>
        <pc:sldMkLst>
          <pc:docMk/>
          <pc:sldMk cId="3021261362" sldId="287"/>
        </pc:sldMkLst>
        <pc:spChg chg="mod">
          <ac:chgData name="Przemysław Sokołowski" userId="679dc00b-e69e-45f0-8878-fe5ced47bfd1" providerId="ADAL" clId="{8E99B15F-72EA-4C42-A475-20A78414D8D7}" dt="2024-02-25T13:56:31.510" v="1016" actId="20577"/>
          <ac:spMkLst>
            <pc:docMk/>
            <pc:sldMk cId="3021261362" sldId="287"/>
            <ac:spMk id="141" creationId="{9A03F094-36CC-1B98-2C72-2636D6012451}"/>
          </ac:spMkLst>
        </pc:spChg>
      </pc:sldChg>
      <pc:sldChg chg="addSp delSp modSp add mod modNotesTx">
        <pc:chgData name="Przemysław Sokołowski" userId="679dc00b-e69e-45f0-8878-fe5ced47bfd1" providerId="ADAL" clId="{8E99B15F-72EA-4C42-A475-20A78414D8D7}" dt="2024-02-25T14:04:47.205" v="1105" actId="1076"/>
        <pc:sldMkLst>
          <pc:docMk/>
          <pc:sldMk cId="3423480103" sldId="288"/>
        </pc:sldMkLst>
        <pc:spChg chg="del">
          <ac:chgData name="Przemysław Sokołowski" userId="679dc00b-e69e-45f0-8878-fe5ced47bfd1" providerId="ADAL" clId="{8E99B15F-72EA-4C42-A475-20A78414D8D7}" dt="2024-02-25T14:03:22.930" v="1078" actId="478"/>
          <ac:spMkLst>
            <pc:docMk/>
            <pc:sldMk cId="3423480103" sldId="288"/>
            <ac:spMk id="2" creationId="{41B7CCDC-7CB0-FBFE-588F-EAED0FB15DFC}"/>
          </ac:spMkLst>
        </pc:spChg>
        <pc:spChg chg="del">
          <ac:chgData name="Przemysław Sokołowski" userId="679dc00b-e69e-45f0-8878-fe5ced47bfd1" providerId="ADAL" clId="{8E99B15F-72EA-4C42-A475-20A78414D8D7}" dt="2024-02-25T14:03:23.860" v="1079" actId="478"/>
          <ac:spMkLst>
            <pc:docMk/>
            <pc:sldMk cId="3423480103" sldId="288"/>
            <ac:spMk id="3" creationId="{AC8DB356-4522-666F-796B-ED99C554AC1A}"/>
          </ac:spMkLst>
        </pc:spChg>
        <pc:spChg chg="add del">
          <ac:chgData name="Przemysław Sokołowski" userId="679dc00b-e69e-45f0-8878-fe5ced47bfd1" providerId="ADAL" clId="{8E99B15F-72EA-4C42-A475-20A78414D8D7}" dt="2024-02-25T14:01:10.345" v="1021" actId="22"/>
          <ac:spMkLst>
            <pc:docMk/>
            <pc:sldMk cId="3423480103" sldId="288"/>
            <ac:spMk id="5" creationId="{BAE2E67D-4A3D-CA28-D27C-361A3E9B68EF}"/>
          </ac:spMkLst>
        </pc:spChg>
        <pc:spChg chg="mod">
          <ac:chgData name="Przemysław Sokołowski" userId="679dc00b-e69e-45f0-8878-fe5ced47bfd1" providerId="ADAL" clId="{8E99B15F-72EA-4C42-A475-20A78414D8D7}" dt="2024-02-25T14:04:33.170" v="1103" actId="20577"/>
          <ac:spMkLst>
            <pc:docMk/>
            <pc:sldMk cId="3423480103" sldId="288"/>
            <ac:spMk id="6" creationId="{35A5F3D2-EB46-158D-E33B-3666E2C16161}"/>
          </ac:spMkLst>
        </pc:spChg>
        <pc:spChg chg="mod">
          <ac:chgData name="Przemysław Sokołowski" userId="679dc00b-e69e-45f0-8878-fe5ced47bfd1" providerId="ADAL" clId="{8E99B15F-72EA-4C42-A475-20A78414D8D7}" dt="2024-02-25T14:04:47.205" v="1105" actId="1076"/>
          <ac:spMkLst>
            <pc:docMk/>
            <pc:sldMk cId="3423480103" sldId="288"/>
            <ac:spMk id="7" creationId="{39ED9434-3ED3-E52A-87E0-9D2535768676}"/>
          </ac:spMkLst>
        </pc:spChg>
        <pc:spChg chg="mod">
          <ac:chgData name="Przemysław Sokołowski" userId="679dc00b-e69e-45f0-8878-fe5ced47bfd1" providerId="ADAL" clId="{8E99B15F-72EA-4C42-A475-20A78414D8D7}" dt="2024-02-25T14:04:47.205" v="1105" actId="1076"/>
          <ac:spMkLst>
            <pc:docMk/>
            <pc:sldMk cId="3423480103" sldId="288"/>
            <ac:spMk id="152" creationId="{564BDB0D-0F39-F1C4-3EC6-B77B157E3815}"/>
          </ac:spMkLst>
        </pc:spChg>
        <pc:spChg chg="mod">
          <ac:chgData name="Przemysław Sokołowski" userId="679dc00b-e69e-45f0-8878-fe5ced47bfd1" providerId="ADAL" clId="{8E99B15F-72EA-4C42-A475-20A78414D8D7}" dt="2024-02-25T14:04:47.205" v="1105" actId="1076"/>
          <ac:spMkLst>
            <pc:docMk/>
            <pc:sldMk cId="3423480103" sldId="288"/>
            <ac:spMk id="153" creationId="{703DEC05-56BB-E56A-E10A-167AA675C783}"/>
          </ac:spMkLst>
        </pc:spChg>
        <pc:spChg chg="del mod">
          <ac:chgData name="Przemysław Sokołowski" userId="679dc00b-e69e-45f0-8878-fe5ced47bfd1" providerId="ADAL" clId="{8E99B15F-72EA-4C42-A475-20A78414D8D7}" dt="2024-02-25T14:04:37.483" v="1104" actId="478"/>
          <ac:spMkLst>
            <pc:docMk/>
            <pc:sldMk cId="3423480103" sldId="288"/>
            <ac:spMk id="156" creationId="{CB2DA953-9E32-BA8E-1D80-1D204520E216}"/>
          </ac:spMkLst>
        </pc:spChg>
        <pc:spChg chg="del">
          <ac:chgData name="Przemysław Sokołowski" userId="679dc00b-e69e-45f0-8878-fe5ced47bfd1" providerId="ADAL" clId="{8E99B15F-72EA-4C42-A475-20A78414D8D7}" dt="2024-02-25T14:03:21.640" v="1077" actId="478"/>
          <ac:spMkLst>
            <pc:docMk/>
            <pc:sldMk cId="3423480103" sldId="288"/>
            <ac:spMk id="157" creationId="{623F2F3E-1445-B457-7029-50BB318C51A7}"/>
          </ac:spMkLst>
        </pc:spChg>
        <pc:picChg chg="add del mod">
          <ac:chgData name="Przemysław Sokołowski" userId="679dc00b-e69e-45f0-8878-fe5ced47bfd1" providerId="ADAL" clId="{8E99B15F-72EA-4C42-A475-20A78414D8D7}" dt="2024-02-25T14:02:06.741" v="1074" actId="478"/>
          <ac:picMkLst>
            <pc:docMk/>
            <pc:sldMk cId="3423480103" sldId="288"/>
            <ac:picMk id="12290" creationId="{88587D06-BCAE-CF0C-FBBE-1AFA5B5D8A28}"/>
          </ac:picMkLst>
        </pc:picChg>
        <pc:picChg chg="add mod">
          <ac:chgData name="Przemysław Sokołowski" userId="679dc00b-e69e-45f0-8878-fe5ced47bfd1" providerId="ADAL" clId="{8E99B15F-72EA-4C42-A475-20A78414D8D7}" dt="2024-02-25T14:03:18.035" v="1076" actId="1076"/>
          <ac:picMkLst>
            <pc:docMk/>
            <pc:sldMk cId="3423480103" sldId="288"/>
            <ac:picMk id="12292" creationId="{CF4A6AC4-2F43-ACE4-F09F-BFA773A9C72E}"/>
          </ac:picMkLst>
        </pc:picChg>
      </pc:sldChg>
      <pc:sldChg chg="addSp delSp modSp add mod modNotesTx">
        <pc:chgData name="Przemysław Sokołowski" userId="679dc00b-e69e-45f0-8878-fe5ced47bfd1" providerId="ADAL" clId="{8E99B15F-72EA-4C42-A475-20A78414D8D7}" dt="2024-02-25T14:08:55.413" v="1195" actId="1076"/>
        <pc:sldMkLst>
          <pc:docMk/>
          <pc:sldMk cId="4260384666" sldId="289"/>
        </pc:sldMkLst>
        <pc:spChg chg="del">
          <ac:chgData name="Przemysław Sokołowski" userId="679dc00b-e69e-45f0-8878-fe5ced47bfd1" providerId="ADAL" clId="{8E99B15F-72EA-4C42-A475-20A78414D8D7}" dt="2024-02-25T14:07:11.971" v="1139" actId="478"/>
          <ac:spMkLst>
            <pc:docMk/>
            <pc:sldMk cId="4260384666" sldId="289"/>
            <ac:spMk id="6" creationId="{3513D9B1-81A0-868A-B6F1-7AA07DBF6DBE}"/>
          </ac:spMkLst>
        </pc:spChg>
        <pc:spChg chg="mod">
          <ac:chgData name="Przemysław Sokołowski" userId="679dc00b-e69e-45f0-8878-fe5ced47bfd1" providerId="ADAL" clId="{8E99B15F-72EA-4C42-A475-20A78414D8D7}" dt="2024-02-25T14:06:59.051" v="1132" actId="1076"/>
          <ac:spMkLst>
            <pc:docMk/>
            <pc:sldMk cId="4260384666" sldId="289"/>
            <ac:spMk id="7" creationId="{D52E9C65-59BE-D50E-7C4B-0D739CA5248C}"/>
          </ac:spMkLst>
        </pc:spChg>
        <pc:spChg chg="add mod">
          <ac:chgData name="Przemysław Sokołowski" userId="679dc00b-e69e-45f0-8878-fe5ced47bfd1" providerId="ADAL" clId="{8E99B15F-72EA-4C42-A475-20A78414D8D7}" dt="2024-02-25T14:08:55.413" v="1195" actId="1076"/>
          <ac:spMkLst>
            <pc:docMk/>
            <pc:sldMk cId="4260384666" sldId="289"/>
            <ac:spMk id="8" creationId="{5A5AD453-5090-577F-4196-6DEE2CE7EF1A}"/>
          </ac:spMkLst>
        </pc:spChg>
        <pc:spChg chg="mod">
          <ac:chgData name="Przemysław Sokołowski" userId="679dc00b-e69e-45f0-8878-fe5ced47bfd1" providerId="ADAL" clId="{8E99B15F-72EA-4C42-A475-20A78414D8D7}" dt="2024-02-25T14:06:59.051" v="1132" actId="1076"/>
          <ac:spMkLst>
            <pc:docMk/>
            <pc:sldMk cId="4260384666" sldId="289"/>
            <ac:spMk id="152" creationId="{D1E41EF7-F9C4-E532-3BE4-F2901A55B130}"/>
          </ac:spMkLst>
        </pc:spChg>
        <pc:spChg chg="del mod">
          <ac:chgData name="Przemysław Sokołowski" userId="679dc00b-e69e-45f0-8878-fe5ced47bfd1" providerId="ADAL" clId="{8E99B15F-72EA-4C42-A475-20A78414D8D7}" dt="2024-02-25T14:07:04.967" v="1135" actId="478"/>
          <ac:spMkLst>
            <pc:docMk/>
            <pc:sldMk cId="4260384666" sldId="289"/>
            <ac:spMk id="153" creationId="{34461F59-D65C-EB71-F320-DF3A53E57073}"/>
          </ac:spMkLst>
        </pc:spChg>
        <pc:picChg chg="add mod">
          <ac:chgData name="Przemysław Sokołowski" userId="679dc00b-e69e-45f0-8878-fe5ced47bfd1" providerId="ADAL" clId="{8E99B15F-72EA-4C42-A475-20A78414D8D7}" dt="2024-02-25T14:07:59.690" v="1157" actId="1076"/>
          <ac:picMkLst>
            <pc:docMk/>
            <pc:sldMk cId="4260384666" sldId="289"/>
            <ac:picMk id="3" creationId="{29771B3A-A133-D044-2917-749CB1C1BD70}"/>
          </ac:picMkLst>
        </pc:picChg>
        <pc:picChg chg="add mod">
          <ac:chgData name="Przemysław Sokołowski" userId="679dc00b-e69e-45f0-8878-fe5ced47bfd1" providerId="ADAL" clId="{8E99B15F-72EA-4C42-A475-20A78414D8D7}" dt="2024-02-25T14:07:36.822" v="1151" actId="1076"/>
          <ac:picMkLst>
            <pc:docMk/>
            <pc:sldMk cId="4260384666" sldId="289"/>
            <ac:picMk id="5" creationId="{6DA7E694-4788-75FE-3446-B92CEB1B398E}"/>
          </ac:picMkLst>
        </pc:picChg>
        <pc:picChg chg="mod">
          <ac:chgData name="Przemysław Sokołowski" userId="679dc00b-e69e-45f0-8878-fe5ced47bfd1" providerId="ADAL" clId="{8E99B15F-72EA-4C42-A475-20A78414D8D7}" dt="2024-02-25T14:08:38.698" v="1167" actId="1076"/>
          <ac:picMkLst>
            <pc:docMk/>
            <pc:sldMk cId="4260384666" sldId="289"/>
            <ac:picMk id="151" creationId="{470BF616-2865-A43F-75F2-88A4F7900B1A}"/>
          </ac:picMkLst>
        </pc:picChg>
        <pc:picChg chg="del">
          <ac:chgData name="Przemysław Sokołowski" userId="679dc00b-e69e-45f0-8878-fe5ced47bfd1" providerId="ADAL" clId="{8E99B15F-72EA-4C42-A475-20A78414D8D7}" dt="2024-02-25T14:06:11.265" v="1122" actId="478"/>
          <ac:picMkLst>
            <pc:docMk/>
            <pc:sldMk cId="4260384666" sldId="289"/>
            <ac:picMk id="12292" creationId="{5B01EEFC-CC17-733C-1F83-976B7CE8C4B8}"/>
          </ac:picMkLst>
        </pc:picChg>
      </pc:sldChg>
      <pc:sldChg chg="addSp delSp modSp add mod modNotesTx">
        <pc:chgData name="Przemysław Sokołowski" userId="679dc00b-e69e-45f0-8878-fe5ced47bfd1" providerId="ADAL" clId="{8E99B15F-72EA-4C42-A475-20A78414D8D7}" dt="2024-02-25T14:09:48.851" v="1206"/>
        <pc:sldMkLst>
          <pc:docMk/>
          <pc:sldMk cId="4167468037" sldId="290"/>
        </pc:sldMkLst>
        <pc:spChg chg="mod">
          <ac:chgData name="Przemysław Sokołowski" userId="679dc00b-e69e-45f0-8878-fe5ced47bfd1" providerId="ADAL" clId="{8E99B15F-72EA-4C42-A475-20A78414D8D7}" dt="2024-02-25T14:09:36.128" v="1205" actId="1076"/>
          <ac:spMkLst>
            <pc:docMk/>
            <pc:sldMk cId="4167468037" sldId="290"/>
            <ac:spMk id="7" creationId="{7EEE5A36-50AC-0253-AE7E-2831577D7735}"/>
          </ac:spMkLst>
        </pc:spChg>
        <pc:spChg chg="mod">
          <ac:chgData name="Przemysław Sokołowski" userId="679dc00b-e69e-45f0-8878-fe5ced47bfd1" providerId="ADAL" clId="{8E99B15F-72EA-4C42-A475-20A78414D8D7}" dt="2024-02-25T14:09:36.128" v="1205" actId="1076"/>
          <ac:spMkLst>
            <pc:docMk/>
            <pc:sldMk cId="4167468037" sldId="290"/>
            <ac:spMk id="152" creationId="{067AAFBE-EEC8-99FF-F8EA-C830C9DBE983}"/>
          </ac:spMkLst>
        </pc:spChg>
        <pc:picChg chg="del">
          <ac:chgData name="Przemysław Sokołowski" userId="679dc00b-e69e-45f0-8878-fe5ced47bfd1" providerId="ADAL" clId="{8E99B15F-72EA-4C42-A475-20A78414D8D7}" dt="2024-02-25T14:09:22.138" v="1198" actId="478"/>
          <ac:picMkLst>
            <pc:docMk/>
            <pc:sldMk cId="4167468037" sldId="290"/>
            <ac:picMk id="3" creationId="{29593CEE-4443-D282-7477-9D455AA889C2}"/>
          </ac:picMkLst>
        </pc:picChg>
        <pc:picChg chg="add mod">
          <ac:chgData name="Przemysław Sokołowski" userId="679dc00b-e69e-45f0-8878-fe5ced47bfd1" providerId="ADAL" clId="{8E99B15F-72EA-4C42-A475-20A78414D8D7}" dt="2024-02-25T14:09:30.190" v="1203" actId="1076"/>
          <ac:picMkLst>
            <pc:docMk/>
            <pc:sldMk cId="4167468037" sldId="290"/>
            <ac:picMk id="4" creationId="{AB27288C-5D77-0A9A-090A-FAF03C49D893}"/>
          </ac:picMkLst>
        </pc:picChg>
        <pc:picChg chg="del">
          <ac:chgData name="Przemysław Sokołowski" userId="679dc00b-e69e-45f0-8878-fe5ced47bfd1" providerId="ADAL" clId="{8E99B15F-72EA-4C42-A475-20A78414D8D7}" dt="2024-02-25T14:09:21.702" v="1197" actId="478"/>
          <ac:picMkLst>
            <pc:docMk/>
            <pc:sldMk cId="4167468037" sldId="290"/>
            <ac:picMk id="5" creationId="{7A47ADDD-D493-AAD8-9A3F-6153D0C19C39}"/>
          </ac:picMkLst>
        </pc:picChg>
      </pc:sldChg>
      <pc:sldChg chg="addSp delSp modSp add mod modNotesTx">
        <pc:chgData name="Przemysław Sokołowski" userId="679dc00b-e69e-45f0-8878-fe5ced47bfd1" providerId="ADAL" clId="{8E99B15F-72EA-4C42-A475-20A78414D8D7}" dt="2024-02-25T14:15:30.784" v="1306"/>
        <pc:sldMkLst>
          <pc:docMk/>
          <pc:sldMk cId="186275818" sldId="291"/>
        </pc:sldMkLst>
        <pc:spChg chg="add del">
          <ac:chgData name="Przemysław Sokołowski" userId="679dc00b-e69e-45f0-8878-fe5ced47bfd1" providerId="ADAL" clId="{8E99B15F-72EA-4C42-A475-20A78414D8D7}" dt="2024-02-25T14:10:08.514" v="1226" actId="22"/>
          <ac:spMkLst>
            <pc:docMk/>
            <pc:sldMk cId="186275818" sldId="291"/>
            <ac:spMk id="3" creationId="{0580ADD7-B22E-0CA6-1AD7-96B28055F224}"/>
          </ac:spMkLst>
        </pc:spChg>
        <pc:spChg chg="add del">
          <ac:chgData name="Przemysław Sokołowski" userId="679dc00b-e69e-45f0-8878-fe5ced47bfd1" providerId="ADAL" clId="{8E99B15F-72EA-4C42-A475-20A78414D8D7}" dt="2024-02-25T14:10:09.297" v="1228" actId="22"/>
          <ac:spMkLst>
            <pc:docMk/>
            <pc:sldMk cId="186275818" sldId="291"/>
            <ac:spMk id="6" creationId="{5284B3F7-1A15-1598-7BEB-BFEBC8DDC5C1}"/>
          </ac:spMkLst>
        </pc:spChg>
        <pc:spChg chg="mod">
          <ac:chgData name="Przemysław Sokołowski" userId="679dc00b-e69e-45f0-8878-fe5ced47bfd1" providerId="ADAL" clId="{8E99B15F-72EA-4C42-A475-20A78414D8D7}" dt="2024-02-25T14:09:58.124" v="1223" actId="20577"/>
          <ac:spMkLst>
            <pc:docMk/>
            <pc:sldMk cId="186275818" sldId="291"/>
            <ac:spMk id="7" creationId="{33534F17-3FF1-D008-46DA-9FE131EE4D08}"/>
          </ac:spMkLst>
        </pc:spChg>
        <pc:spChg chg="add mod">
          <ac:chgData name="Przemysław Sokołowski" userId="679dc00b-e69e-45f0-8878-fe5ced47bfd1" providerId="ADAL" clId="{8E99B15F-72EA-4C42-A475-20A78414D8D7}" dt="2024-02-25T14:12:50.888" v="1287" actId="552"/>
          <ac:spMkLst>
            <pc:docMk/>
            <pc:sldMk cId="186275818" sldId="291"/>
            <ac:spMk id="9" creationId="{6FF05915-ED80-D916-F356-309FD533B26E}"/>
          </ac:spMkLst>
        </pc:spChg>
        <pc:spChg chg="add mod">
          <ac:chgData name="Przemysław Sokołowski" userId="679dc00b-e69e-45f0-8878-fe5ced47bfd1" providerId="ADAL" clId="{8E99B15F-72EA-4C42-A475-20A78414D8D7}" dt="2024-02-25T14:12:50.888" v="1287" actId="552"/>
          <ac:spMkLst>
            <pc:docMk/>
            <pc:sldMk cId="186275818" sldId="291"/>
            <ac:spMk id="10" creationId="{BF146511-3933-0B0C-FFD8-85E128E6FAB9}"/>
          </ac:spMkLst>
        </pc:spChg>
        <pc:spChg chg="add del mod">
          <ac:chgData name="Przemysław Sokołowski" userId="679dc00b-e69e-45f0-8878-fe5ced47bfd1" providerId="ADAL" clId="{8E99B15F-72EA-4C42-A475-20A78414D8D7}" dt="2024-02-25T14:10:50.611" v="1246" actId="478"/>
          <ac:spMkLst>
            <pc:docMk/>
            <pc:sldMk cId="186275818" sldId="291"/>
            <ac:spMk id="11" creationId="{885791B6-1812-5DDE-87BE-D2F0E23379DE}"/>
          </ac:spMkLst>
        </pc:spChg>
        <pc:spChg chg="add del mod">
          <ac:chgData name="Przemysław Sokołowski" userId="679dc00b-e69e-45f0-8878-fe5ced47bfd1" providerId="ADAL" clId="{8E99B15F-72EA-4C42-A475-20A78414D8D7}" dt="2024-02-25T14:10:49.582" v="1245" actId="478"/>
          <ac:spMkLst>
            <pc:docMk/>
            <pc:sldMk cId="186275818" sldId="291"/>
            <ac:spMk id="12" creationId="{74D64052-42E0-CCF2-58EB-58A959E076E4}"/>
          </ac:spMkLst>
        </pc:spChg>
        <pc:spChg chg="add del mod">
          <ac:chgData name="Przemysław Sokołowski" userId="679dc00b-e69e-45f0-8878-fe5ced47bfd1" providerId="ADAL" clId="{8E99B15F-72EA-4C42-A475-20A78414D8D7}" dt="2024-02-25T14:10:48.142" v="1244" actId="478"/>
          <ac:spMkLst>
            <pc:docMk/>
            <pc:sldMk cId="186275818" sldId="291"/>
            <ac:spMk id="13" creationId="{F35C3DB0-FBBE-9EC0-50E7-416E72E10DB0}"/>
          </ac:spMkLst>
        </pc:spChg>
        <pc:spChg chg="add del mod">
          <ac:chgData name="Przemysław Sokołowski" userId="679dc00b-e69e-45f0-8878-fe5ced47bfd1" providerId="ADAL" clId="{8E99B15F-72EA-4C42-A475-20A78414D8D7}" dt="2024-02-25T14:10:47.160" v="1243" actId="478"/>
          <ac:spMkLst>
            <pc:docMk/>
            <pc:sldMk cId="186275818" sldId="291"/>
            <ac:spMk id="14" creationId="{5EEA2C08-6F00-4885-DED4-FEFCD1E42097}"/>
          </ac:spMkLst>
        </pc:spChg>
        <pc:spChg chg="add del mod">
          <ac:chgData name="Przemysław Sokołowski" userId="679dc00b-e69e-45f0-8878-fe5ced47bfd1" providerId="ADAL" clId="{8E99B15F-72EA-4C42-A475-20A78414D8D7}" dt="2024-02-25T14:10:45.592" v="1241" actId="478"/>
          <ac:spMkLst>
            <pc:docMk/>
            <pc:sldMk cId="186275818" sldId="291"/>
            <ac:spMk id="15" creationId="{77E91C23-1677-65ED-E8A4-36CF8026F9F3}"/>
          </ac:spMkLst>
        </pc:spChg>
        <pc:spChg chg="add mod">
          <ac:chgData name="Przemysław Sokołowski" userId="679dc00b-e69e-45f0-8878-fe5ced47bfd1" providerId="ADAL" clId="{8E99B15F-72EA-4C42-A475-20A78414D8D7}" dt="2024-02-25T14:12:50.888" v="1287" actId="552"/>
          <ac:spMkLst>
            <pc:docMk/>
            <pc:sldMk cId="186275818" sldId="291"/>
            <ac:spMk id="16" creationId="{A53782B1-BF7C-D12F-285F-54E2C52B0E8F}"/>
          </ac:spMkLst>
        </pc:spChg>
        <pc:spChg chg="add mod">
          <ac:chgData name="Przemysław Sokołowski" userId="679dc00b-e69e-45f0-8878-fe5ced47bfd1" providerId="ADAL" clId="{8E99B15F-72EA-4C42-A475-20A78414D8D7}" dt="2024-02-25T14:12:50.888" v="1287" actId="552"/>
          <ac:spMkLst>
            <pc:docMk/>
            <pc:sldMk cId="186275818" sldId="291"/>
            <ac:spMk id="17" creationId="{D546AB8A-65BD-E45B-566C-E730E33DF8F2}"/>
          </ac:spMkLst>
        </pc:spChg>
        <pc:spChg chg="add mod">
          <ac:chgData name="Przemysław Sokołowski" userId="679dc00b-e69e-45f0-8878-fe5ced47bfd1" providerId="ADAL" clId="{8E99B15F-72EA-4C42-A475-20A78414D8D7}" dt="2024-02-25T14:12:50.888" v="1287" actId="552"/>
          <ac:spMkLst>
            <pc:docMk/>
            <pc:sldMk cId="186275818" sldId="291"/>
            <ac:spMk id="18" creationId="{3DD9C5C5-D543-9C7E-B24C-1AEE5EBBE2DA}"/>
          </ac:spMkLst>
        </pc:spChg>
        <pc:spChg chg="add mod">
          <ac:chgData name="Przemysław Sokołowski" userId="679dc00b-e69e-45f0-8878-fe5ced47bfd1" providerId="ADAL" clId="{8E99B15F-72EA-4C42-A475-20A78414D8D7}" dt="2024-02-25T14:12:50.888" v="1287" actId="552"/>
          <ac:spMkLst>
            <pc:docMk/>
            <pc:sldMk cId="186275818" sldId="291"/>
            <ac:spMk id="19" creationId="{914E7BE5-E15F-6706-157F-9EFDD1773798}"/>
          </ac:spMkLst>
        </pc:spChg>
        <pc:spChg chg="add mod">
          <ac:chgData name="Przemysław Sokołowski" userId="679dc00b-e69e-45f0-8878-fe5ced47bfd1" providerId="ADAL" clId="{8E99B15F-72EA-4C42-A475-20A78414D8D7}" dt="2024-02-25T14:12:50.888" v="1287" actId="552"/>
          <ac:spMkLst>
            <pc:docMk/>
            <pc:sldMk cId="186275818" sldId="291"/>
            <ac:spMk id="20" creationId="{5A431CBF-F90C-6447-9752-7BCBA36A5DE0}"/>
          </ac:spMkLst>
        </pc:spChg>
        <pc:picChg chg="del">
          <ac:chgData name="Przemysław Sokołowski" userId="679dc00b-e69e-45f0-8878-fe5ced47bfd1" providerId="ADAL" clId="{8E99B15F-72EA-4C42-A475-20A78414D8D7}" dt="2024-02-25T14:10:00.292" v="1224" actId="478"/>
          <ac:picMkLst>
            <pc:docMk/>
            <pc:sldMk cId="186275818" sldId="291"/>
            <ac:picMk id="4" creationId="{C47D2CCC-F3AF-CDA7-1898-CE4D5EABD542}"/>
          </ac:picMkLst>
        </pc:picChg>
      </pc:sldChg>
      <pc:sldChg chg="addSp delSp modSp add mod modNotesTx">
        <pc:chgData name="Przemysław Sokołowski" userId="679dc00b-e69e-45f0-8878-fe5ced47bfd1" providerId="ADAL" clId="{8E99B15F-72EA-4C42-A475-20A78414D8D7}" dt="2024-02-25T14:21:17.655" v="1349" actId="1035"/>
        <pc:sldMkLst>
          <pc:docMk/>
          <pc:sldMk cId="1673871730" sldId="292"/>
        </pc:sldMkLst>
        <pc:spChg chg="add mod">
          <ac:chgData name="Przemysław Sokołowski" userId="679dc00b-e69e-45f0-8878-fe5ced47bfd1" providerId="ADAL" clId="{8E99B15F-72EA-4C42-A475-20A78414D8D7}" dt="2024-02-25T14:21:17.655" v="1349" actId="1035"/>
          <ac:spMkLst>
            <pc:docMk/>
            <pc:sldMk cId="1673871730" sldId="292"/>
            <ac:spMk id="5" creationId="{BBF08547-BEAE-2FE4-5D57-3D035587CEBD}"/>
          </ac:spMkLst>
        </pc:spChg>
        <pc:spChg chg="mod">
          <ac:chgData name="Przemysław Sokołowski" userId="679dc00b-e69e-45f0-8878-fe5ced47bfd1" providerId="ADAL" clId="{8E99B15F-72EA-4C42-A475-20A78414D8D7}" dt="2024-02-25T14:16:18.690" v="1315" actId="20577"/>
          <ac:spMkLst>
            <pc:docMk/>
            <pc:sldMk cId="1673871730" sldId="292"/>
            <ac:spMk id="7" creationId="{7AAC8F55-2EDE-46F6-0E0F-1192A7D30CB5}"/>
          </ac:spMkLst>
        </pc:spChg>
        <pc:spChg chg="del">
          <ac:chgData name="Przemysław Sokołowski" userId="679dc00b-e69e-45f0-8878-fe5ced47bfd1" providerId="ADAL" clId="{8E99B15F-72EA-4C42-A475-20A78414D8D7}" dt="2024-02-25T14:16:48.398" v="1324" actId="478"/>
          <ac:spMkLst>
            <pc:docMk/>
            <pc:sldMk cId="1673871730" sldId="292"/>
            <ac:spMk id="8" creationId="{DBAD0396-0CA8-F413-DA01-5CCBA95CC90A}"/>
          </ac:spMkLst>
        </pc:spChg>
        <pc:picChg chg="add mod">
          <ac:chgData name="Przemysław Sokołowski" userId="679dc00b-e69e-45f0-8878-fe5ced47bfd1" providerId="ADAL" clId="{8E99B15F-72EA-4C42-A475-20A78414D8D7}" dt="2024-02-25T14:16:45.838" v="1323" actId="1076"/>
          <ac:picMkLst>
            <pc:docMk/>
            <pc:sldMk cId="1673871730" sldId="292"/>
            <ac:picMk id="3" creationId="{557379C4-1856-A6B4-827A-4382BB599AC5}"/>
          </ac:picMkLst>
        </pc:picChg>
        <pc:picChg chg="del">
          <ac:chgData name="Przemysław Sokołowski" userId="679dc00b-e69e-45f0-8878-fe5ced47bfd1" providerId="ADAL" clId="{8E99B15F-72EA-4C42-A475-20A78414D8D7}" dt="2024-02-25T14:16:37.754" v="1316" actId="478"/>
          <ac:picMkLst>
            <pc:docMk/>
            <pc:sldMk cId="1673871730" sldId="292"/>
            <ac:picMk id="4" creationId="{CAA22D69-7124-5596-66C5-702932610F5E}"/>
          </ac:picMkLst>
        </pc:picChg>
      </pc:sldChg>
      <pc:sldChg chg="addSp delSp modSp add mod modNotesTx">
        <pc:chgData name="Przemysław Sokołowski" userId="679dc00b-e69e-45f0-8878-fe5ced47bfd1" providerId="ADAL" clId="{8E99B15F-72EA-4C42-A475-20A78414D8D7}" dt="2024-02-25T14:26:33.079" v="1385"/>
        <pc:sldMkLst>
          <pc:docMk/>
          <pc:sldMk cId="1427903036" sldId="293"/>
        </pc:sldMkLst>
        <pc:spChg chg="mod">
          <ac:chgData name="Przemysław Sokołowski" userId="679dc00b-e69e-45f0-8878-fe5ced47bfd1" providerId="ADAL" clId="{8E99B15F-72EA-4C42-A475-20A78414D8D7}" dt="2024-02-25T14:26:23.273" v="1383" actId="20577"/>
          <ac:spMkLst>
            <pc:docMk/>
            <pc:sldMk cId="1427903036" sldId="293"/>
            <ac:spMk id="7" creationId="{2E649C0C-54B7-C819-B382-C68CB4462ABD}"/>
          </ac:spMkLst>
        </pc:spChg>
        <pc:picChg chg="del">
          <ac:chgData name="Przemysław Sokołowski" userId="679dc00b-e69e-45f0-8878-fe5ced47bfd1" providerId="ADAL" clId="{8E99B15F-72EA-4C42-A475-20A78414D8D7}" dt="2024-02-25T14:22:41.094" v="1367" actId="478"/>
          <ac:picMkLst>
            <pc:docMk/>
            <pc:sldMk cId="1427903036" sldId="293"/>
            <ac:picMk id="3" creationId="{9AE675E4-FBF7-CBF7-177D-405C568DAFBF}"/>
          </ac:picMkLst>
        </pc:picChg>
        <pc:picChg chg="add mod">
          <ac:chgData name="Przemysław Sokołowski" userId="679dc00b-e69e-45f0-8878-fe5ced47bfd1" providerId="ADAL" clId="{8E99B15F-72EA-4C42-A475-20A78414D8D7}" dt="2024-02-25T14:26:28.749" v="1384" actId="1076"/>
          <ac:picMkLst>
            <pc:docMk/>
            <pc:sldMk cId="1427903036" sldId="293"/>
            <ac:picMk id="4" creationId="{ACEF533C-9F06-B692-6F08-B53D44FDACF0}"/>
          </ac:picMkLst>
        </pc:picChg>
      </pc:sldChg>
      <pc:sldChg chg="addSp modSp add mod modNotesTx">
        <pc:chgData name="Przemysław Sokołowski" userId="679dc00b-e69e-45f0-8878-fe5ced47bfd1" providerId="ADAL" clId="{8E99B15F-72EA-4C42-A475-20A78414D8D7}" dt="2024-02-25T14:28:56.478" v="1422" actId="1076"/>
        <pc:sldMkLst>
          <pc:docMk/>
          <pc:sldMk cId="4025023763" sldId="294"/>
        </pc:sldMkLst>
        <pc:spChg chg="mod">
          <ac:chgData name="Przemysław Sokołowski" userId="679dc00b-e69e-45f0-8878-fe5ced47bfd1" providerId="ADAL" clId="{8E99B15F-72EA-4C42-A475-20A78414D8D7}" dt="2024-02-25T14:27:10.450" v="1407" actId="1076"/>
          <ac:spMkLst>
            <pc:docMk/>
            <pc:sldMk cId="4025023763" sldId="294"/>
            <ac:spMk id="141" creationId="{35524C58-725C-0FF6-1143-ECCB8EE2E012}"/>
          </ac:spMkLst>
        </pc:spChg>
        <pc:picChg chg="add mod">
          <ac:chgData name="Przemysław Sokołowski" userId="679dc00b-e69e-45f0-8878-fe5ced47bfd1" providerId="ADAL" clId="{8E99B15F-72EA-4C42-A475-20A78414D8D7}" dt="2024-02-25T14:28:56.478" v="1422" actId="1076"/>
          <ac:picMkLst>
            <pc:docMk/>
            <pc:sldMk cId="4025023763" sldId="294"/>
            <ac:picMk id="3" creationId="{3A1C514A-11F3-3DE7-23F7-F376FA4FE63F}"/>
          </ac:picMkLst>
        </pc:picChg>
        <pc:picChg chg="add mod">
          <ac:chgData name="Przemysław Sokołowski" userId="679dc00b-e69e-45f0-8878-fe5ced47bfd1" providerId="ADAL" clId="{8E99B15F-72EA-4C42-A475-20A78414D8D7}" dt="2024-02-25T14:28:54.733" v="1421" actId="1076"/>
          <ac:picMkLst>
            <pc:docMk/>
            <pc:sldMk cId="4025023763" sldId="294"/>
            <ac:picMk id="5" creationId="{246CD867-3E12-47EA-2301-A2843A36C077}"/>
          </ac:picMkLst>
        </pc:picChg>
      </pc:sldChg>
      <pc:sldChg chg="addSp delSp modSp add mod modNotesTx">
        <pc:chgData name="Przemysław Sokołowski" userId="679dc00b-e69e-45f0-8878-fe5ced47bfd1" providerId="ADAL" clId="{8E99B15F-72EA-4C42-A475-20A78414D8D7}" dt="2024-02-25T14:31:18.241" v="1473"/>
        <pc:sldMkLst>
          <pc:docMk/>
          <pc:sldMk cId="3985373028" sldId="295"/>
        </pc:sldMkLst>
        <pc:spChg chg="add mod">
          <ac:chgData name="Przemysław Sokołowski" userId="679dc00b-e69e-45f0-8878-fe5ced47bfd1" providerId="ADAL" clId="{8E99B15F-72EA-4C42-A475-20A78414D8D7}" dt="2024-02-25T14:31:18.241" v="1473"/>
          <ac:spMkLst>
            <pc:docMk/>
            <pc:sldMk cId="3985373028" sldId="295"/>
            <ac:spMk id="6" creationId="{800B6046-D2FD-B562-3A00-A7803DC0C530}"/>
          </ac:spMkLst>
        </pc:spChg>
        <pc:spChg chg="mod">
          <ac:chgData name="Przemysław Sokołowski" userId="679dc00b-e69e-45f0-8878-fe5ced47bfd1" providerId="ADAL" clId="{8E99B15F-72EA-4C42-A475-20A78414D8D7}" dt="2024-02-25T14:30:28.036" v="1457" actId="1076"/>
          <ac:spMkLst>
            <pc:docMk/>
            <pc:sldMk cId="3985373028" sldId="295"/>
            <ac:spMk id="141" creationId="{F93B2C39-AC95-1971-674B-EF14A07CFBD1}"/>
          </ac:spMkLst>
        </pc:spChg>
        <pc:picChg chg="del">
          <ac:chgData name="Przemysław Sokołowski" userId="679dc00b-e69e-45f0-8878-fe5ced47bfd1" providerId="ADAL" clId="{8E99B15F-72EA-4C42-A475-20A78414D8D7}" dt="2024-02-25T14:29:36.574" v="1442" actId="478"/>
          <ac:picMkLst>
            <pc:docMk/>
            <pc:sldMk cId="3985373028" sldId="295"/>
            <ac:picMk id="3" creationId="{4D923917-5641-66AA-FC83-04235E07F07F}"/>
          </ac:picMkLst>
        </pc:picChg>
        <pc:picChg chg="add mod">
          <ac:chgData name="Przemysław Sokołowski" userId="679dc00b-e69e-45f0-8878-fe5ced47bfd1" providerId="ADAL" clId="{8E99B15F-72EA-4C42-A475-20A78414D8D7}" dt="2024-02-25T14:30:33.905" v="1459" actId="1076"/>
          <ac:picMkLst>
            <pc:docMk/>
            <pc:sldMk cId="3985373028" sldId="295"/>
            <ac:picMk id="4" creationId="{49EB5AD9-2A0D-6DE3-6FE1-40282C13FE3B}"/>
          </ac:picMkLst>
        </pc:picChg>
        <pc:picChg chg="del">
          <ac:chgData name="Przemysław Sokołowski" userId="679dc00b-e69e-45f0-8878-fe5ced47bfd1" providerId="ADAL" clId="{8E99B15F-72EA-4C42-A475-20A78414D8D7}" dt="2024-02-25T14:29:36.116" v="1441" actId="478"/>
          <ac:picMkLst>
            <pc:docMk/>
            <pc:sldMk cId="3985373028" sldId="295"/>
            <ac:picMk id="5" creationId="{49A3DA24-E861-07DF-F48D-8121718861EE}"/>
          </ac:picMkLst>
        </pc:picChg>
        <pc:picChg chg="add mod">
          <ac:chgData name="Przemysław Sokołowski" userId="679dc00b-e69e-45f0-8878-fe5ced47bfd1" providerId="ADAL" clId="{8E99B15F-72EA-4C42-A475-20A78414D8D7}" dt="2024-02-25T14:30:30.216" v="1458" actId="1076"/>
          <ac:picMkLst>
            <pc:docMk/>
            <pc:sldMk cId="3985373028" sldId="295"/>
            <ac:picMk id="13314" creationId="{82FB15F3-6D7E-DCAD-EFE9-7A2D9888F7B8}"/>
          </ac:picMkLst>
        </pc:picChg>
      </pc:sldChg>
      <pc:sldChg chg="modSp add mod modNotesTx">
        <pc:chgData name="Przemysław Sokołowski" userId="679dc00b-e69e-45f0-8878-fe5ced47bfd1" providerId="ADAL" clId="{8E99B15F-72EA-4C42-A475-20A78414D8D7}" dt="2024-02-25T14:31:55.403" v="1487"/>
        <pc:sldMkLst>
          <pc:docMk/>
          <pc:sldMk cId="3269559123" sldId="296"/>
        </pc:sldMkLst>
        <pc:spChg chg="mod">
          <ac:chgData name="Przemysław Sokołowski" userId="679dc00b-e69e-45f0-8878-fe5ced47bfd1" providerId="ADAL" clId="{8E99B15F-72EA-4C42-A475-20A78414D8D7}" dt="2024-02-25T14:31:40.626" v="1485" actId="20577"/>
          <ac:spMkLst>
            <pc:docMk/>
            <pc:sldMk cId="3269559123" sldId="296"/>
            <ac:spMk id="141" creationId="{6A5694EB-1751-432D-7BDF-F68A81E899B4}"/>
          </ac:spMkLst>
        </pc:spChg>
      </pc:sldChg>
      <pc:sldChg chg="addSp delSp modSp add mod">
        <pc:chgData name="Przemysław Sokołowski" userId="679dc00b-e69e-45f0-8878-fe5ced47bfd1" providerId="ADAL" clId="{8E99B15F-72EA-4C42-A475-20A78414D8D7}" dt="2024-02-25T14:33:10.832" v="1537" actId="20577"/>
        <pc:sldMkLst>
          <pc:docMk/>
          <pc:sldMk cId="1898405130" sldId="297"/>
        </pc:sldMkLst>
        <pc:spChg chg="mod">
          <ac:chgData name="Przemysław Sokołowski" userId="679dc00b-e69e-45f0-8878-fe5ced47bfd1" providerId="ADAL" clId="{8E99B15F-72EA-4C42-A475-20A78414D8D7}" dt="2024-02-25T14:32:17.408" v="1524" actId="20577"/>
          <ac:spMkLst>
            <pc:docMk/>
            <pc:sldMk cId="1898405130" sldId="297"/>
            <ac:spMk id="7" creationId="{C20D40A8-06EB-E1ED-02BD-AD15B825A73B}"/>
          </ac:spMkLst>
        </pc:spChg>
        <pc:spChg chg="mod">
          <ac:chgData name="Przemysław Sokołowski" userId="679dc00b-e69e-45f0-8878-fe5ced47bfd1" providerId="ADAL" clId="{8E99B15F-72EA-4C42-A475-20A78414D8D7}" dt="2024-02-25T14:33:10.832" v="1537" actId="20577"/>
          <ac:spMkLst>
            <pc:docMk/>
            <pc:sldMk cId="1898405130" sldId="297"/>
            <ac:spMk id="8" creationId="{2D9481EC-CCEA-362D-8D23-75343440847B}"/>
          </ac:spMkLst>
        </pc:spChg>
        <pc:spChg chg="del">
          <ac:chgData name="Przemysław Sokołowski" userId="679dc00b-e69e-45f0-8878-fe5ced47bfd1" providerId="ADAL" clId="{8E99B15F-72EA-4C42-A475-20A78414D8D7}" dt="2024-02-25T14:32:23.977" v="1525" actId="478"/>
          <ac:spMkLst>
            <pc:docMk/>
            <pc:sldMk cId="1898405130" sldId="297"/>
            <ac:spMk id="9" creationId="{634C6BFF-A542-F40A-EDA1-A76B3AEE6997}"/>
          </ac:spMkLst>
        </pc:spChg>
        <pc:spChg chg="del">
          <ac:chgData name="Przemysław Sokołowski" userId="679dc00b-e69e-45f0-8878-fe5ced47bfd1" providerId="ADAL" clId="{8E99B15F-72EA-4C42-A475-20A78414D8D7}" dt="2024-02-25T14:32:23.977" v="1525" actId="478"/>
          <ac:spMkLst>
            <pc:docMk/>
            <pc:sldMk cId="1898405130" sldId="297"/>
            <ac:spMk id="10" creationId="{BDC098BB-3344-9C19-1CA3-EC7C327F48AB}"/>
          </ac:spMkLst>
        </pc:spChg>
        <pc:spChg chg="del">
          <ac:chgData name="Przemysław Sokołowski" userId="679dc00b-e69e-45f0-8878-fe5ced47bfd1" providerId="ADAL" clId="{8E99B15F-72EA-4C42-A475-20A78414D8D7}" dt="2024-02-25T14:32:23.977" v="1525" actId="478"/>
          <ac:spMkLst>
            <pc:docMk/>
            <pc:sldMk cId="1898405130" sldId="297"/>
            <ac:spMk id="16" creationId="{C748B968-592E-CA66-9E43-3504E0BACA13}"/>
          </ac:spMkLst>
        </pc:spChg>
        <pc:spChg chg="del">
          <ac:chgData name="Przemysław Sokołowski" userId="679dc00b-e69e-45f0-8878-fe5ced47bfd1" providerId="ADAL" clId="{8E99B15F-72EA-4C42-A475-20A78414D8D7}" dt="2024-02-25T14:32:23.977" v="1525" actId="478"/>
          <ac:spMkLst>
            <pc:docMk/>
            <pc:sldMk cId="1898405130" sldId="297"/>
            <ac:spMk id="17" creationId="{2ADCA3A2-4556-5C2A-B467-9700B24434C1}"/>
          </ac:spMkLst>
        </pc:spChg>
        <pc:spChg chg="del">
          <ac:chgData name="Przemysław Sokołowski" userId="679dc00b-e69e-45f0-8878-fe5ced47bfd1" providerId="ADAL" clId="{8E99B15F-72EA-4C42-A475-20A78414D8D7}" dt="2024-02-25T14:32:23.977" v="1525" actId="478"/>
          <ac:spMkLst>
            <pc:docMk/>
            <pc:sldMk cId="1898405130" sldId="297"/>
            <ac:spMk id="18" creationId="{0FA383AA-2C81-57ED-8266-8F9771379CA1}"/>
          </ac:spMkLst>
        </pc:spChg>
        <pc:spChg chg="del">
          <ac:chgData name="Przemysław Sokołowski" userId="679dc00b-e69e-45f0-8878-fe5ced47bfd1" providerId="ADAL" clId="{8E99B15F-72EA-4C42-A475-20A78414D8D7}" dt="2024-02-25T14:32:23.977" v="1525" actId="478"/>
          <ac:spMkLst>
            <pc:docMk/>
            <pc:sldMk cId="1898405130" sldId="297"/>
            <ac:spMk id="19" creationId="{3297971C-82E7-0969-85D6-EE579BEA3575}"/>
          </ac:spMkLst>
        </pc:spChg>
        <pc:spChg chg="del">
          <ac:chgData name="Przemysław Sokołowski" userId="679dc00b-e69e-45f0-8878-fe5ced47bfd1" providerId="ADAL" clId="{8E99B15F-72EA-4C42-A475-20A78414D8D7}" dt="2024-02-25T14:32:23.977" v="1525" actId="478"/>
          <ac:spMkLst>
            <pc:docMk/>
            <pc:sldMk cId="1898405130" sldId="297"/>
            <ac:spMk id="20" creationId="{BBB809F6-9F9B-35B6-19EF-B110F678863F}"/>
          </ac:spMkLst>
        </pc:spChg>
        <pc:spChg chg="mod">
          <ac:chgData name="Przemysław Sokołowski" userId="679dc00b-e69e-45f0-8878-fe5ced47bfd1" providerId="ADAL" clId="{8E99B15F-72EA-4C42-A475-20A78414D8D7}" dt="2024-02-25T14:32:12.074" v="1504" actId="1076"/>
          <ac:spMkLst>
            <pc:docMk/>
            <pc:sldMk cId="1898405130" sldId="297"/>
            <ac:spMk id="152" creationId="{5441C21E-26F3-E717-7F13-3C81173F707D}"/>
          </ac:spMkLst>
        </pc:spChg>
        <pc:picChg chg="add mod">
          <ac:chgData name="Przemysław Sokołowski" userId="679dc00b-e69e-45f0-8878-fe5ced47bfd1" providerId="ADAL" clId="{8E99B15F-72EA-4C42-A475-20A78414D8D7}" dt="2024-02-25T14:32:50.253" v="1531" actId="1076"/>
          <ac:picMkLst>
            <pc:docMk/>
            <pc:sldMk cId="1898405130" sldId="297"/>
            <ac:picMk id="3" creationId="{5ECECC03-AF3F-589E-3153-2FB9C87486EA}"/>
          </ac:picMkLst>
        </pc:picChg>
      </pc:sldChg>
      <pc:sldChg chg="addSp delSp modSp add mod">
        <pc:chgData name="Przemysław Sokołowski" userId="679dc00b-e69e-45f0-8878-fe5ced47bfd1" providerId="ADAL" clId="{8E99B15F-72EA-4C42-A475-20A78414D8D7}" dt="2024-02-25T14:36:31.133" v="1595" actId="20577"/>
        <pc:sldMkLst>
          <pc:docMk/>
          <pc:sldMk cId="3513474811" sldId="298"/>
        </pc:sldMkLst>
        <pc:spChg chg="mod">
          <ac:chgData name="Przemysław Sokołowski" userId="679dc00b-e69e-45f0-8878-fe5ced47bfd1" providerId="ADAL" clId="{8E99B15F-72EA-4C42-A475-20A78414D8D7}" dt="2024-02-25T14:36:31.133" v="1595" actId="20577"/>
          <ac:spMkLst>
            <pc:docMk/>
            <pc:sldMk cId="3513474811" sldId="298"/>
            <ac:spMk id="7" creationId="{98A62AB1-0F7B-F922-CB8E-748FB1108816}"/>
          </ac:spMkLst>
        </pc:spChg>
        <pc:spChg chg="mod">
          <ac:chgData name="Przemysław Sokołowski" userId="679dc00b-e69e-45f0-8878-fe5ced47bfd1" providerId="ADAL" clId="{8E99B15F-72EA-4C42-A475-20A78414D8D7}" dt="2024-02-25T14:36:10.464" v="1591" actId="1076"/>
          <ac:spMkLst>
            <pc:docMk/>
            <pc:sldMk cId="3513474811" sldId="298"/>
            <ac:spMk id="152" creationId="{BCC0915E-3169-D340-083B-2437FA26EF18}"/>
          </ac:spMkLst>
        </pc:spChg>
        <pc:picChg chg="del">
          <ac:chgData name="Przemysław Sokołowski" userId="679dc00b-e69e-45f0-8878-fe5ced47bfd1" providerId="ADAL" clId="{8E99B15F-72EA-4C42-A475-20A78414D8D7}" dt="2024-02-25T14:33:54.603" v="1571" actId="478"/>
          <ac:picMkLst>
            <pc:docMk/>
            <pc:sldMk cId="3513474811" sldId="298"/>
            <ac:picMk id="3" creationId="{C840ECB3-A26C-4216-25FF-3BF2D17006B6}"/>
          </ac:picMkLst>
        </pc:picChg>
        <pc:picChg chg="add mod">
          <ac:chgData name="Przemysław Sokołowski" userId="679dc00b-e69e-45f0-8878-fe5ced47bfd1" providerId="ADAL" clId="{8E99B15F-72EA-4C42-A475-20A78414D8D7}" dt="2024-02-25T14:36:02.414" v="1588" actId="1076"/>
          <ac:picMkLst>
            <pc:docMk/>
            <pc:sldMk cId="3513474811" sldId="298"/>
            <ac:picMk id="4" creationId="{6BE46042-8F75-D71A-A715-932DD743B274}"/>
          </ac:picMkLst>
        </pc:picChg>
        <pc:picChg chg="add mod">
          <ac:chgData name="Przemysław Sokołowski" userId="679dc00b-e69e-45f0-8878-fe5ced47bfd1" providerId="ADAL" clId="{8E99B15F-72EA-4C42-A475-20A78414D8D7}" dt="2024-02-25T14:36:03.764" v="1589" actId="1076"/>
          <ac:picMkLst>
            <pc:docMk/>
            <pc:sldMk cId="3513474811" sldId="298"/>
            <ac:picMk id="6" creationId="{05EE0D64-DF6F-15B0-3946-62330F187639}"/>
          </ac:picMkLst>
        </pc:picChg>
      </pc:sldChg>
      <pc:sldChg chg="addSp delSp modSp add mod">
        <pc:chgData name="Przemysław Sokołowski" userId="679dc00b-e69e-45f0-8878-fe5ced47bfd1" providerId="ADAL" clId="{8E99B15F-72EA-4C42-A475-20A78414D8D7}" dt="2024-02-25T14:37:52.638" v="1609" actId="1076"/>
        <pc:sldMkLst>
          <pc:docMk/>
          <pc:sldMk cId="927750676" sldId="299"/>
        </pc:sldMkLst>
        <pc:spChg chg="mod">
          <ac:chgData name="Przemysław Sokołowski" userId="679dc00b-e69e-45f0-8878-fe5ced47bfd1" providerId="ADAL" clId="{8E99B15F-72EA-4C42-A475-20A78414D8D7}" dt="2024-02-25T14:37:52.638" v="1609" actId="1076"/>
          <ac:spMkLst>
            <pc:docMk/>
            <pc:sldMk cId="927750676" sldId="299"/>
            <ac:spMk id="7" creationId="{EEB49ACE-C5B3-967B-6D97-90A76634C69D}"/>
          </ac:spMkLst>
        </pc:spChg>
        <pc:spChg chg="mod">
          <ac:chgData name="Przemysław Sokołowski" userId="679dc00b-e69e-45f0-8878-fe5ced47bfd1" providerId="ADAL" clId="{8E99B15F-72EA-4C42-A475-20A78414D8D7}" dt="2024-02-25T14:37:52.638" v="1609" actId="1076"/>
          <ac:spMkLst>
            <pc:docMk/>
            <pc:sldMk cId="927750676" sldId="299"/>
            <ac:spMk id="152" creationId="{1043819F-D48F-D124-C984-B28DA3A450AA}"/>
          </ac:spMkLst>
        </pc:spChg>
        <pc:picChg chg="add mod">
          <ac:chgData name="Przemysław Sokołowski" userId="679dc00b-e69e-45f0-8878-fe5ced47bfd1" providerId="ADAL" clId="{8E99B15F-72EA-4C42-A475-20A78414D8D7}" dt="2024-02-25T14:37:49.414" v="1608" actId="1076"/>
          <ac:picMkLst>
            <pc:docMk/>
            <pc:sldMk cId="927750676" sldId="299"/>
            <ac:picMk id="3" creationId="{9AA886EC-0807-F049-AB92-3C030BD71723}"/>
          </ac:picMkLst>
        </pc:picChg>
        <pc:picChg chg="del">
          <ac:chgData name="Przemysław Sokołowski" userId="679dc00b-e69e-45f0-8878-fe5ced47bfd1" providerId="ADAL" clId="{8E99B15F-72EA-4C42-A475-20A78414D8D7}" dt="2024-02-25T14:37:22.290" v="1601" actId="478"/>
          <ac:picMkLst>
            <pc:docMk/>
            <pc:sldMk cId="927750676" sldId="299"/>
            <ac:picMk id="4" creationId="{1FD05353-783C-392E-87FB-BAB7A2F3AC03}"/>
          </ac:picMkLst>
        </pc:picChg>
        <pc:picChg chg="del">
          <ac:chgData name="Przemysław Sokołowski" userId="679dc00b-e69e-45f0-8878-fe5ced47bfd1" providerId="ADAL" clId="{8E99B15F-72EA-4C42-A475-20A78414D8D7}" dt="2024-02-25T14:37:22.546" v="1602" actId="478"/>
          <ac:picMkLst>
            <pc:docMk/>
            <pc:sldMk cId="927750676" sldId="299"/>
            <ac:picMk id="6" creationId="{038BF8E7-BAAF-4974-8529-B61B9D2CB2CA}"/>
          </ac:picMkLst>
        </pc:picChg>
      </pc:sldChg>
      <pc:sldChg chg="delSp modSp add mod">
        <pc:chgData name="Przemysław Sokołowski" userId="679dc00b-e69e-45f0-8878-fe5ced47bfd1" providerId="ADAL" clId="{8E99B15F-72EA-4C42-A475-20A78414D8D7}" dt="2024-02-25T14:38:38.381" v="1654" actId="478"/>
        <pc:sldMkLst>
          <pc:docMk/>
          <pc:sldMk cId="1141581384" sldId="300"/>
        </pc:sldMkLst>
        <pc:spChg chg="mod">
          <ac:chgData name="Przemysław Sokołowski" userId="679dc00b-e69e-45f0-8878-fe5ced47bfd1" providerId="ADAL" clId="{8E99B15F-72EA-4C42-A475-20A78414D8D7}" dt="2024-02-25T14:38:18.791" v="1652" actId="20577"/>
          <ac:spMkLst>
            <pc:docMk/>
            <pc:sldMk cId="1141581384" sldId="300"/>
            <ac:spMk id="7" creationId="{09E9C590-BE7A-FD77-FEC4-C1B680E3550B}"/>
          </ac:spMkLst>
        </pc:spChg>
        <pc:picChg chg="del">
          <ac:chgData name="Przemysław Sokołowski" userId="679dc00b-e69e-45f0-8878-fe5ced47bfd1" providerId="ADAL" clId="{8E99B15F-72EA-4C42-A475-20A78414D8D7}" dt="2024-02-25T14:38:38.381" v="1654" actId="478"/>
          <ac:picMkLst>
            <pc:docMk/>
            <pc:sldMk cId="1141581384" sldId="300"/>
            <ac:picMk id="3" creationId="{A37ABD5E-F7C0-0741-43E3-76D37C50CD12}"/>
          </ac:picMkLst>
        </pc:picChg>
      </pc:sldChg>
      <pc:sldChg chg="addSp delSp modSp add mod">
        <pc:chgData name="Przemysław Sokołowski" userId="679dc00b-e69e-45f0-8878-fe5ced47bfd1" providerId="ADAL" clId="{8E99B15F-72EA-4C42-A475-20A78414D8D7}" dt="2024-02-25T14:40:09.629" v="1694" actId="1076"/>
        <pc:sldMkLst>
          <pc:docMk/>
          <pc:sldMk cId="377269421" sldId="301"/>
        </pc:sldMkLst>
        <pc:spChg chg="mod">
          <ac:chgData name="Przemysław Sokołowski" userId="679dc00b-e69e-45f0-8878-fe5ced47bfd1" providerId="ADAL" clId="{8E99B15F-72EA-4C42-A475-20A78414D8D7}" dt="2024-02-25T14:40:06.563" v="1693" actId="1076"/>
          <ac:spMkLst>
            <pc:docMk/>
            <pc:sldMk cId="377269421" sldId="301"/>
            <ac:spMk id="7" creationId="{2774CC3F-F318-90E7-1C79-48E60DE2E0F0}"/>
          </ac:spMkLst>
        </pc:spChg>
        <pc:spChg chg="mod">
          <ac:chgData name="Przemysław Sokołowski" userId="679dc00b-e69e-45f0-8878-fe5ced47bfd1" providerId="ADAL" clId="{8E99B15F-72EA-4C42-A475-20A78414D8D7}" dt="2024-02-25T14:40:06.563" v="1693" actId="1076"/>
          <ac:spMkLst>
            <pc:docMk/>
            <pc:sldMk cId="377269421" sldId="301"/>
            <ac:spMk id="152" creationId="{AF4919C0-EC5F-032E-DB0F-05682CF1657F}"/>
          </ac:spMkLst>
        </pc:spChg>
        <pc:picChg chg="del">
          <ac:chgData name="Przemysław Sokołowski" userId="679dc00b-e69e-45f0-8878-fe5ced47bfd1" providerId="ADAL" clId="{8E99B15F-72EA-4C42-A475-20A78414D8D7}" dt="2024-02-25T14:39:10.086" v="1677" actId="478"/>
          <ac:picMkLst>
            <pc:docMk/>
            <pc:sldMk cId="377269421" sldId="301"/>
            <ac:picMk id="3" creationId="{A5FEC392-DE95-E298-1C96-CB91843E0B15}"/>
          </ac:picMkLst>
        </pc:picChg>
        <pc:picChg chg="add mod">
          <ac:chgData name="Przemysław Sokołowski" userId="679dc00b-e69e-45f0-8878-fe5ced47bfd1" providerId="ADAL" clId="{8E99B15F-72EA-4C42-A475-20A78414D8D7}" dt="2024-02-25T14:40:09.629" v="1694" actId="1076"/>
          <ac:picMkLst>
            <pc:docMk/>
            <pc:sldMk cId="377269421" sldId="301"/>
            <ac:picMk id="4" creationId="{7C2FBB4A-F791-0A45-98E7-ED2466EBAD81}"/>
          </ac:picMkLst>
        </pc:picChg>
        <pc:picChg chg="add mod">
          <ac:chgData name="Przemysław Sokołowski" userId="679dc00b-e69e-45f0-8878-fe5ced47bfd1" providerId="ADAL" clId="{8E99B15F-72EA-4C42-A475-20A78414D8D7}" dt="2024-02-25T14:40:02.162" v="1691" actId="14100"/>
          <ac:picMkLst>
            <pc:docMk/>
            <pc:sldMk cId="377269421" sldId="301"/>
            <ac:picMk id="6" creationId="{08F1DAFF-BCC9-CB6D-92F8-36153D3F1CBE}"/>
          </ac:picMkLst>
        </pc:picChg>
      </pc:sldChg>
      <pc:sldChg chg="addSp delSp modSp add mod modNotesTx">
        <pc:chgData name="Przemysław Sokołowski" userId="679dc00b-e69e-45f0-8878-fe5ced47bfd1" providerId="ADAL" clId="{8E99B15F-72EA-4C42-A475-20A78414D8D7}" dt="2024-02-25T14:45:24.830" v="1800" actId="1076"/>
        <pc:sldMkLst>
          <pc:docMk/>
          <pc:sldMk cId="3770513768" sldId="302"/>
        </pc:sldMkLst>
        <pc:spChg chg="add mod">
          <ac:chgData name="Przemysław Sokołowski" userId="679dc00b-e69e-45f0-8878-fe5ced47bfd1" providerId="ADAL" clId="{8E99B15F-72EA-4C42-A475-20A78414D8D7}" dt="2024-02-25T14:41:53.585" v="1722"/>
          <ac:spMkLst>
            <pc:docMk/>
            <pc:sldMk cId="3770513768" sldId="302"/>
            <ac:spMk id="2" creationId="{611F3447-4FE5-368B-025D-EB8835A472FC}"/>
          </ac:spMkLst>
        </pc:spChg>
        <pc:spChg chg="del">
          <ac:chgData name="Przemysław Sokołowski" userId="679dc00b-e69e-45f0-8878-fe5ced47bfd1" providerId="ADAL" clId="{8E99B15F-72EA-4C42-A475-20A78414D8D7}" dt="2024-02-25T14:41:39.098" v="1721" actId="478"/>
          <ac:spMkLst>
            <pc:docMk/>
            <pc:sldMk cId="3770513768" sldId="302"/>
            <ac:spMk id="6" creationId="{814E0A45-0B7F-E399-9382-DC1886ACB03B}"/>
          </ac:spMkLst>
        </pc:spChg>
        <pc:spChg chg="mod">
          <ac:chgData name="Przemysław Sokołowski" userId="679dc00b-e69e-45f0-8878-fe5ced47bfd1" providerId="ADAL" clId="{8E99B15F-72EA-4C42-A475-20A78414D8D7}" dt="2024-02-25T14:43:32.905" v="1777" actId="20577"/>
          <ac:spMkLst>
            <pc:docMk/>
            <pc:sldMk cId="3770513768" sldId="302"/>
            <ac:spMk id="141" creationId="{8ED8AABB-3B74-3D9F-D736-1C2543492B92}"/>
          </ac:spMkLst>
        </pc:spChg>
        <pc:picChg chg="del">
          <ac:chgData name="Przemysław Sokołowski" userId="679dc00b-e69e-45f0-8878-fe5ced47bfd1" providerId="ADAL" clId="{8E99B15F-72EA-4C42-A475-20A78414D8D7}" dt="2024-02-25T14:41:24.922" v="1720" actId="478"/>
          <ac:picMkLst>
            <pc:docMk/>
            <pc:sldMk cId="3770513768" sldId="302"/>
            <ac:picMk id="4" creationId="{34D0EF97-5A4E-7937-0465-A9A23308F722}"/>
          </ac:picMkLst>
        </pc:picChg>
        <pc:picChg chg="add del mod">
          <ac:chgData name="Przemysław Sokołowski" userId="679dc00b-e69e-45f0-8878-fe5ced47bfd1" providerId="ADAL" clId="{8E99B15F-72EA-4C42-A475-20A78414D8D7}" dt="2024-02-25T14:43:34.203" v="1778" actId="478"/>
          <ac:picMkLst>
            <pc:docMk/>
            <pc:sldMk cId="3770513768" sldId="302"/>
            <ac:picMk id="5" creationId="{F1A48973-7DF4-716F-8B4D-4E36FC3AF8FF}"/>
          </ac:picMkLst>
        </pc:picChg>
        <pc:picChg chg="add del mod">
          <ac:chgData name="Przemysław Sokołowski" userId="679dc00b-e69e-45f0-8878-fe5ced47bfd1" providerId="ADAL" clId="{8E99B15F-72EA-4C42-A475-20A78414D8D7}" dt="2024-02-25T14:43:34.893" v="1780" actId="478"/>
          <ac:picMkLst>
            <pc:docMk/>
            <pc:sldMk cId="3770513768" sldId="302"/>
            <ac:picMk id="8" creationId="{F1A93466-71E6-E613-6A67-E12A9489F7CF}"/>
          </ac:picMkLst>
        </pc:picChg>
        <pc:picChg chg="add del mod">
          <ac:chgData name="Przemysław Sokołowski" userId="679dc00b-e69e-45f0-8878-fe5ced47bfd1" providerId="ADAL" clId="{8E99B15F-72EA-4C42-A475-20A78414D8D7}" dt="2024-02-25T14:43:34.599" v="1779" actId="478"/>
          <ac:picMkLst>
            <pc:docMk/>
            <pc:sldMk cId="3770513768" sldId="302"/>
            <ac:picMk id="10" creationId="{322C5EC1-7ECA-0644-C844-4699A7B64817}"/>
          </ac:picMkLst>
        </pc:picChg>
        <pc:picChg chg="add mod">
          <ac:chgData name="Przemysław Sokołowski" userId="679dc00b-e69e-45f0-8878-fe5ced47bfd1" providerId="ADAL" clId="{8E99B15F-72EA-4C42-A475-20A78414D8D7}" dt="2024-02-25T14:45:19.436" v="1797" actId="1076"/>
          <ac:picMkLst>
            <pc:docMk/>
            <pc:sldMk cId="3770513768" sldId="302"/>
            <ac:picMk id="12" creationId="{1C375453-9549-CEED-F41C-5FFA052465BB}"/>
          </ac:picMkLst>
        </pc:picChg>
        <pc:picChg chg="add mod">
          <ac:chgData name="Przemysław Sokołowski" userId="679dc00b-e69e-45f0-8878-fe5ced47bfd1" providerId="ADAL" clId="{8E99B15F-72EA-4C42-A475-20A78414D8D7}" dt="2024-02-25T14:45:24.830" v="1800" actId="1076"/>
          <ac:picMkLst>
            <pc:docMk/>
            <pc:sldMk cId="3770513768" sldId="302"/>
            <ac:picMk id="14" creationId="{001299A7-4552-EA56-BCEC-70FC03E12E7E}"/>
          </ac:picMkLst>
        </pc:picChg>
        <pc:picChg chg="del">
          <ac:chgData name="Przemysław Sokołowski" userId="679dc00b-e69e-45f0-8878-fe5ced47bfd1" providerId="ADAL" clId="{8E99B15F-72EA-4C42-A475-20A78414D8D7}" dt="2024-02-25T14:41:24.539" v="1719" actId="478"/>
          <ac:picMkLst>
            <pc:docMk/>
            <pc:sldMk cId="3770513768" sldId="302"/>
            <ac:picMk id="13314" creationId="{7E28262D-F9C0-77FC-28B0-534903C738A1}"/>
          </ac:picMkLst>
        </pc:picChg>
      </pc:sldChg>
      <pc:sldChg chg="addSp delSp modSp add mod">
        <pc:chgData name="Przemysław Sokołowski" userId="679dc00b-e69e-45f0-8878-fe5ced47bfd1" providerId="ADAL" clId="{8E99B15F-72EA-4C42-A475-20A78414D8D7}" dt="2024-02-25T14:46:46.178" v="1834"/>
        <pc:sldMkLst>
          <pc:docMk/>
          <pc:sldMk cId="1881517361" sldId="303"/>
        </pc:sldMkLst>
        <pc:spChg chg="del">
          <ac:chgData name="Przemysław Sokołowski" userId="679dc00b-e69e-45f0-8878-fe5ced47bfd1" providerId="ADAL" clId="{8E99B15F-72EA-4C42-A475-20A78414D8D7}" dt="2024-02-25T14:46:28.926" v="1804" actId="478"/>
          <ac:spMkLst>
            <pc:docMk/>
            <pc:sldMk cId="1881517361" sldId="303"/>
            <ac:spMk id="2" creationId="{7E5ADFC9-A9D8-6E04-5A26-8E285AFFD6C8}"/>
          </ac:spMkLst>
        </pc:spChg>
        <pc:spChg chg="mod">
          <ac:chgData name="Przemysław Sokołowski" userId="679dc00b-e69e-45f0-8878-fe5ced47bfd1" providerId="ADAL" clId="{8E99B15F-72EA-4C42-A475-20A78414D8D7}" dt="2024-02-25T14:46:43.071" v="1833" actId="20577"/>
          <ac:spMkLst>
            <pc:docMk/>
            <pc:sldMk cId="1881517361" sldId="303"/>
            <ac:spMk id="141" creationId="{50C151CB-C5D1-4F1E-37AB-F1192B1F272E}"/>
          </ac:spMkLst>
        </pc:spChg>
        <pc:picChg chg="del">
          <ac:chgData name="Przemysław Sokołowski" userId="679dc00b-e69e-45f0-8878-fe5ced47bfd1" providerId="ADAL" clId="{8E99B15F-72EA-4C42-A475-20A78414D8D7}" dt="2024-02-25T14:46:27.547" v="1803" actId="478"/>
          <ac:picMkLst>
            <pc:docMk/>
            <pc:sldMk cId="1881517361" sldId="303"/>
            <ac:picMk id="12" creationId="{E5257062-A861-4EA7-75AB-614CAEB0EE42}"/>
          </ac:picMkLst>
        </pc:picChg>
        <pc:picChg chg="del">
          <ac:chgData name="Przemysław Sokołowski" userId="679dc00b-e69e-45f0-8878-fe5ced47bfd1" providerId="ADAL" clId="{8E99B15F-72EA-4C42-A475-20A78414D8D7}" dt="2024-02-25T14:46:27.074" v="1802" actId="478"/>
          <ac:picMkLst>
            <pc:docMk/>
            <pc:sldMk cId="1881517361" sldId="303"/>
            <ac:picMk id="14" creationId="{8FFCDC29-4964-E113-F074-0F47B9285C08}"/>
          </ac:picMkLst>
        </pc:picChg>
        <pc:picChg chg="mod">
          <ac:chgData name="Przemysław Sokołowski" userId="679dc00b-e69e-45f0-8878-fe5ced47bfd1" providerId="ADAL" clId="{8E99B15F-72EA-4C42-A475-20A78414D8D7}" dt="2024-02-25T14:46:31.321" v="1806" actId="1076"/>
          <ac:picMkLst>
            <pc:docMk/>
            <pc:sldMk cId="1881517361" sldId="303"/>
            <ac:picMk id="139" creationId="{27A7DC91-16AC-2F88-E37B-5CF6C6158E10}"/>
          </ac:picMkLst>
        </pc:picChg>
        <pc:picChg chg="add">
          <ac:chgData name="Przemysław Sokołowski" userId="679dc00b-e69e-45f0-8878-fe5ced47bfd1" providerId="ADAL" clId="{8E99B15F-72EA-4C42-A475-20A78414D8D7}" dt="2024-02-25T14:46:46.178" v="1834"/>
          <ac:picMkLst>
            <pc:docMk/>
            <pc:sldMk cId="1881517361" sldId="303"/>
            <ac:picMk id="19458" creationId="{ED30D80C-AA8F-4BF3-429A-3DFF9EBB66D9}"/>
          </ac:picMkLst>
        </pc:picChg>
      </pc:sldChg>
      <pc:sldChg chg="add del">
        <pc:chgData name="Przemysław Sokołowski" userId="679dc00b-e69e-45f0-8878-fe5ced47bfd1" providerId="ADAL" clId="{8E99B15F-72EA-4C42-A475-20A78414D8D7}" dt="2024-02-25T14:43:28.209" v="1752"/>
        <pc:sldMkLst>
          <pc:docMk/>
          <pc:sldMk cId="2941759446" sldId="303"/>
        </pc:sldMkLst>
      </pc:sldChg>
      <pc:sldChg chg="addSp modSp add mod modNotesTx">
        <pc:chgData name="Przemysław Sokołowski" userId="679dc00b-e69e-45f0-8878-fe5ced47bfd1" providerId="ADAL" clId="{8E99B15F-72EA-4C42-A475-20A78414D8D7}" dt="2024-02-25T14:48:27.336" v="1891"/>
        <pc:sldMkLst>
          <pc:docMk/>
          <pc:sldMk cId="2631179081" sldId="304"/>
        </pc:sldMkLst>
        <pc:spChg chg="add mod">
          <ac:chgData name="Przemysław Sokołowski" userId="679dc00b-e69e-45f0-8878-fe5ced47bfd1" providerId="ADAL" clId="{8E99B15F-72EA-4C42-A475-20A78414D8D7}" dt="2024-02-25T14:48:27.336" v="1891"/>
          <ac:spMkLst>
            <pc:docMk/>
            <pc:sldMk cId="2631179081" sldId="304"/>
            <ac:spMk id="4" creationId="{675EA6F7-528F-CE45-AC83-47FA920582A7}"/>
          </ac:spMkLst>
        </pc:spChg>
        <pc:spChg chg="mod">
          <ac:chgData name="Przemysław Sokołowski" userId="679dc00b-e69e-45f0-8878-fe5ced47bfd1" providerId="ADAL" clId="{8E99B15F-72EA-4C42-A475-20A78414D8D7}" dt="2024-02-25T14:48:04.271" v="1888" actId="1076"/>
          <ac:spMkLst>
            <pc:docMk/>
            <pc:sldMk cId="2631179081" sldId="304"/>
            <ac:spMk id="141" creationId="{2EBC3448-64D5-AF7B-8A9A-283766A8A79A}"/>
          </ac:spMkLst>
        </pc:spChg>
        <pc:picChg chg="add mod">
          <ac:chgData name="Przemysław Sokołowski" userId="679dc00b-e69e-45f0-8878-fe5ced47bfd1" providerId="ADAL" clId="{8E99B15F-72EA-4C42-A475-20A78414D8D7}" dt="2024-02-25T14:47:50.837" v="1884" actId="571"/>
          <ac:picMkLst>
            <pc:docMk/>
            <pc:sldMk cId="2631179081" sldId="304"/>
            <ac:picMk id="2" creationId="{272AC38E-9833-95DD-2AAB-786824951B6D}"/>
          </ac:picMkLst>
        </pc:picChg>
        <pc:picChg chg="add mod">
          <ac:chgData name="Przemysław Sokołowski" userId="679dc00b-e69e-45f0-8878-fe5ced47bfd1" providerId="ADAL" clId="{8E99B15F-72EA-4C42-A475-20A78414D8D7}" dt="2024-02-25T14:47:50.837" v="1884" actId="571"/>
          <ac:picMkLst>
            <pc:docMk/>
            <pc:sldMk cId="2631179081" sldId="304"/>
            <ac:picMk id="3" creationId="{9D370222-E78B-3182-F85F-8A0C4E85353B}"/>
          </ac:picMkLst>
        </pc:picChg>
        <pc:picChg chg="mod">
          <ac:chgData name="Przemysław Sokołowski" userId="679dc00b-e69e-45f0-8878-fe5ced47bfd1" providerId="ADAL" clId="{8E99B15F-72EA-4C42-A475-20A78414D8D7}" dt="2024-02-25T14:47:58.389" v="1887" actId="1076"/>
          <ac:picMkLst>
            <pc:docMk/>
            <pc:sldMk cId="2631179081" sldId="304"/>
            <ac:picMk id="139" creationId="{18EB9C17-6C8D-77E6-4A9F-9DA069917ABD}"/>
          </ac:picMkLst>
        </pc:picChg>
        <pc:picChg chg="add">
          <ac:chgData name="Przemysław Sokołowski" userId="679dc00b-e69e-45f0-8878-fe5ced47bfd1" providerId="ADAL" clId="{8E99B15F-72EA-4C42-A475-20A78414D8D7}" dt="2024-02-25T14:47:44.601" v="1881"/>
          <ac:picMkLst>
            <pc:docMk/>
            <pc:sldMk cId="2631179081" sldId="304"/>
            <ac:picMk id="26626" creationId="{B8CFA4FB-3B06-DE0A-6DC9-08793F920A84}"/>
          </ac:picMkLst>
        </pc:picChg>
        <pc:picChg chg="add mod">
          <ac:chgData name="Przemysław Sokołowski" userId="679dc00b-e69e-45f0-8878-fe5ced47bfd1" providerId="ADAL" clId="{8E99B15F-72EA-4C42-A475-20A78414D8D7}" dt="2024-02-25T14:48:08.855" v="1890" actId="1076"/>
          <ac:picMkLst>
            <pc:docMk/>
            <pc:sldMk cId="2631179081" sldId="304"/>
            <ac:picMk id="26628" creationId="{E1B506D4-A3AA-CC5D-FE45-F052CD3B6E7B}"/>
          </ac:picMkLst>
        </pc:picChg>
      </pc:sldChg>
      <pc:sldChg chg="addSp modSp add mod modNotesTx">
        <pc:chgData name="Przemysław Sokołowski" userId="679dc00b-e69e-45f0-8878-fe5ced47bfd1" providerId="ADAL" clId="{8E99B15F-72EA-4C42-A475-20A78414D8D7}" dt="2024-02-25T14:56:13.950" v="2184" actId="1076"/>
        <pc:sldMkLst>
          <pc:docMk/>
          <pc:sldMk cId="2873303191" sldId="305"/>
        </pc:sldMkLst>
        <pc:spChg chg="mod">
          <ac:chgData name="Przemysław Sokołowski" userId="679dc00b-e69e-45f0-8878-fe5ced47bfd1" providerId="ADAL" clId="{8E99B15F-72EA-4C42-A475-20A78414D8D7}" dt="2024-02-25T14:56:13.950" v="2184" actId="1076"/>
          <ac:spMkLst>
            <pc:docMk/>
            <pc:sldMk cId="2873303191" sldId="305"/>
            <ac:spMk id="141" creationId="{F4208D7C-620F-F7D0-B526-FBB5382089D7}"/>
          </ac:spMkLst>
        </pc:spChg>
        <pc:picChg chg="add mod">
          <ac:chgData name="Przemysław Sokołowski" userId="679dc00b-e69e-45f0-8878-fe5ced47bfd1" providerId="ADAL" clId="{8E99B15F-72EA-4C42-A475-20A78414D8D7}" dt="2024-02-25T14:56:12.303" v="2182" actId="27614"/>
          <ac:picMkLst>
            <pc:docMk/>
            <pc:sldMk cId="2873303191" sldId="305"/>
            <ac:picMk id="3" creationId="{46F582EA-1870-AEF7-E835-5A8C704BD576}"/>
          </ac:picMkLst>
        </pc:picChg>
      </pc:sldChg>
      <pc:sldChg chg="modSp add mod">
        <pc:chgData name="Przemysław Sokołowski" userId="679dc00b-e69e-45f0-8878-fe5ced47bfd1" providerId="ADAL" clId="{8E99B15F-72EA-4C42-A475-20A78414D8D7}" dt="2024-02-25T14:56:29.607" v="2195" actId="20577"/>
        <pc:sldMkLst>
          <pc:docMk/>
          <pc:sldMk cId="3746620800" sldId="306"/>
        </pc:sldMkLst>
        <pc:spChg chg="mod">
          <ac:chgData name="Przemysław Sokołowski" userId="679dc00b-e69e-45f0-8878-fe5ced47bfd1" providerId="ADAL" clId="{8E99B15F-72EA-4C42-A475-20A78414D8D7}" dt="2024-02-25T14:56:29.607" v="2195" actId="20577"/>
          <ac:spMkLst>
            <pc:docMk/>
            <pc:sldMk cId="3746620800" sldId="306"/>
            <ac:spMk id="308" creationId="{D8406243-D5F7-D81E-63D9-F4D06022837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ngular.dev/"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F56CF020-9077-2467-84F0-F8C9CA67BC09}"/>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F20C496-F9C3-2055-A5D3-F1E68632B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E436AC7-6CBF-DE9E-2A1A-FAA1DD819E9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for, według twórców jest </a:t>
            </a:r>
            <a:r>
              <a:rPr lang="pl-PL" sz="1800" b="0" i="0" u="none" strike="noStrike" dirty="0" err="1">
                <a:solidFill>
                  <a:srgbClr val="000000"/>
                </a:solidFill>
                <a:effectLst/>
                <a:latin typeface="Arial" panose="020B0604020202020204" pitchFamily="34" charset="0"/>
              </a:rPr>
              <a:t>game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changerem</a:t>
            </a:r>
            <a:r>
              <a:rPr lang="pl-PL" sz="1800" b="0" i="0" u="none" strike="noStrike" dirty="0">
                <a:solidFill>
                  <a:srgbClr val="000000"/>
                </a:solidFill>
                <a:effectLst/>
                <a:latin typeface="Arial" panose="020B0604020202020204" pitchFamily="34" charset="0"/>
              </a:rPr>
              <a:t> - prędkość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przeniesiona jest na wyższy poziom, jednocześnie podnoszą DX.</a:t>
            </a:r>
            <a:br>
              <a:rPr lang="pl-PL" sz="1800" b="0" i="0" u="none" strike="noStrike" dirty="0">
                <a:solidFill>
                  <a:srgbClr val="000000"/>
                </a:solidFill>
                <a:effectLst/>
                <a:latin typeface="Arial" panose="020B0604020202020204" pitchFamily="34" charset="0"/>
              </a:rPr>
            </a:b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Często widzimy problemy z wydajnością w aplikacjach z powodu braku funkcji </a:t>
            </a:r>
            <a:r>
              <a:rPr lang="pl-PL" sz="1800" b="0" i="0" u="none" strike="noStrike" dirty="0" err="1">
                <a:solidFill>
                  <a:srgbClr val="000000"/>
                </a:solidFill>
                <a:effectLst/>
                <a:latin typeface="Arial" panose="020B0604020202020204" pitchFamily="34" charset="0"/>
              </a:rPr>
              <a:t>trackBy</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ngFor</a:t>
            </a:r>
            <a:endParaRPr lang="pl-PL" sz="1800" b="0" i="0" u="none" strike="noStrike" dirty="0">
              <a:solidFill>
                <a:srgbClr val="000000"/>
              </a:solidFill>
              <a:effectLst/>
              <a:latin typeface="Arial" panose="020B0604020202020204" pitchFamily="34" charset="0"/>
            </a:endParaRPr>
          </a:p>
          <a:p>
            <a:pPr rtl="0">
              <a:spcBef>
                <a:spcPts val="0"/>
              </a:spcBef>
              <a:spcAft>
                <a:spcPts val="0"/>
              </a:spcAft>
            </a:pPr>
            <a:endParaRPr lang="pl-PL" sz="1800" b="0" i="0" u="none" strike="noStrike" dirty="0">
              <a:solidFill>
                <a:srgbClr val="000000"/>
              </a:solidFill>
              <a:effectLst/>
              <a:latin typeface="Arial" panose="020B0604020202020204" pitchFamily="34" charset="0"/>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Kilka różnic w @for to to, że </a:t>
            </a:r>
            <a:r>
              <a:rPr lang="pl-PL" sz="1800" b="0" i="0" u="none" strike="noStrike" dirty="0" err="1">
                <a:solidFill>
                  <a:srgbClr val="000000"/>
                </a:solidFill>
                <a:effectLst/>
                <a:latin typeface="Arial" panose="020B0604020202020204" pitchFamily="34" charset="0"/>
              </a:rPr>
              <a:t>track</a:t>
            </a:r>
            <a:r>
              <a:rPr lang="pl-PL" sz="1800" b="0" i="0" u="none" strike="noStrike" dirty="0">
                <a:solidFill>
                  <a:srgbClr val="000000"/>
                </a:solidFill>
                <a:effectLst/>
                <a:latin typeface="Arial" panose="020B0604020202020204" pitchFamily="34" charset="0"/>
              </a:rPr>
              <a:t> jest obowiązkowy, aby zapewnić szybką wydajność w śledzeniu zmian. </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Ponadto jest o wiele łatwiejszy w użyciu, ponieważ jest to tylko wyrażenie, a nie metoda w klasie komponentu. Wbudowana pętla @for ma również skrót dla kolekcji zawierających zero elementów za pomocą opcjonalnego bloku @empty.</a:t>
            </a:r>
            <a:endParaRPr lang="pl-PL" sz="40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Instrukcja @for używa nowego algorytmu </a:t>
            </a:r>
            <a:r>
              <a:rPr lang="pl-PL" sz="1800" b="0" i="0" u="none" strike="noStrike" dirty="0" err="1">
                <a:solidFill>
                  <a:srgbClr val="000000"/>
                </a:solidFill>
                <a:effectLst/>
                <a:latin typeface="Arial" panose="020B0604020202020204" pitchFamily="34" charset="0"/>
              </a:rPr>
              <a:t>diffingu</a:t>
            </a:r>
            <a:r>
              <a:rPr lang="pl-PL" sz="1800" b="0" i="0" u="none" strike="noStrike" dirty="0">
                <a:solidFill>
                  <a:srgbClr val="000000"/>
                </a:solidFill>
                <a:effectLst/>
                <a:latin typeface="Arial" panose="020B0604020202020204" pitchFamily="34" charset="0"/>
              </a:rPr>
              <a:t> i ma bardziej optymalną implementację w porównaniu do *</a:t>
            </a:r>
            <a:r>
              <a:rPr lang="pl-PL" sz="1800" b="0" i="0" u="none" strike="noStrike" dirty="0" err="1">
                <a:solidFill>
                  <a:srgbClr val="000000"/>
                </a:solidFill>
                <a:effectLst/>
                <a:latin typeface="Arial" panose="020B0604020202020204" pitchFamily="34" charset="0"/>
              </a:rPr>
              <a:t>ngFor</a:t>
            </a:r>
            <a:r>
              <a:rPr lang="pl-PL" sz="1800" b="0" i="0" u="none" strike="noStrike" dirty="0">
                <a:solidFill>
                  <a:srgbClr val="000000"/>
                </a:solidFill>
                <a:effectLst/>
                <a:latin typeface="Arial" panose="020B0604020202020204" pitchFamily="34" charset="0"/>
              </a:rPr>
              <a:t>, co sprawia, że jest nawet o 90% szybsza podczas działania. </a:t>
            </a:r>
            <a:endParaRPr lang="pl-PL" sz="4000" dirty="0">
              <a:effectLst/>
            </a:endParaRPr>
          </a:p>
          <a:p>
            <a:pPr rtl="0">
              <a:spcBef>
                <a:spcPts val="0"/>
              </a:spcBef>
              <a:spcAft>
                <a:spcPts val="0"/>
              </a:spcAft>
            </a:pPr>
            <a:endParaRPr lang="pl-PL" sz="2800" dirty="0">
              <a:effectLst/>
            </a:endParaRPr>
          </a:p>
        </p:txBody>
      </p:sp>
      <p:sp>
        <p:nvSpPr>
          <p:cNvPr id="149" name="Google Shape;149;p6:notes">
            <a:extLst>
              <a:ext uri="{FF2B5EF4-FFF2-40B4-BE49-F238E27FC236}">
                <a16:creationId xmlns:a16="http://schemas.microsoft.com/office/drawing/2014/main" id="{592777A6-F119-8172-8E2B-FB8B9BF9062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10</a:t>
            </a:fld>
            <a:endParaRPr/>
          </a:p>
        </p:txBody>
      </p:sp>
    </p:spTree>
    <p:extLst>
      <p:ext uri="{BB962C8B-B14F-4D97-AF65-F5344CB8AC3E}">
        <p14:creationId xmlns:p14="http://schemas.microsoft.com/office/powerpoint/2010/main" val="348925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627B7A1-1A6A-0D28-37C0-2D49E0D40BEF}"/>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31ED0C2D-2944-395C-3E89-9AB1959170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DA40E8F-0FFF-C085-FB1E-BA86CEC2B53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Aby wypróbować to w istniejących projektach, użyj następującej migracji:</a:t>
            </a:r>
            <a:endParaRPr lang="pl-PL" sz="2800" dirty="0">
              <a:effectLst/>
            </a:endParaRPr>
          </a:p>
        </p:txBody>
      </p:sp>
      <p:sp>
        <p:nvSpPr>
          <p:cNvPr id="149" name="Google Shape;149;p6:notes">
            <a:extLst>
              <a:ext uri="{FF2B5EF4-FFF2-40B4-BE49-F238E27FC236}">
                <a16:creationId xmlns:a16="http://schemas.microsoft.com/office/drawing/2014/main" id="{BA694206-1EBA-E7FB-25B5-6ED65C95F73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11</a:t>
            </a:fld>
            <a:endParaRPr/>
          </a:p>
        </p:txBody>
      </p:sp>
    </p:spTree>
    <p:extLst>
      <p:ext uri="{BB962C8B-B14F-4D97-AF65-F5344CB8AC3E}">
        <p14:creationId xmlns:p14="http://schemas.microsoft.com/office/powerpoint/2010/main" val="37689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9DD437B-6C44-F388-21FE-B8783DB16D6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24C2B2D9-06B4-4FAF-21C3-8915A766D1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EE775DE3-9B06-983D-250A-6CC411D2537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Aby wypróbować to w istniejących projektach, użyj następującej migracji:</a:t>
            </a:r>
            <a:endParaRPr lang="pl-PL" sz="2800" dirty="0">
              <a:effectLst/>
            </a:endParaRPr>
          </a:p>
        </p:txBody>
      </p:sp>
      <p:sp>
        <p:nvSpPr>
          <p:cNvPr id="149" name="Google Shape;149;p6:notes">
            <a:extLst>
              <a:ext uri="{FF2B5EF4-FFF2-40B4-BE49-F238E27FC236}">
                <a16:creationId xmlns:a16="http://schemas.microsoft.com/office/drawing/2014/main" id="{158504D4-CB60-0EEC-8CC1-F40861D06E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12</a:t>
            </a:fld>
            <a:endParaRPr/>
          </a:p>
        </p:txBody>
      </p:sp>
    </p:spTree>
    <p:extLst>
      <p:ext uri="{BB962C8B-B14F-4D97-AF65-F5344CB8AC3E}">
        <p14:creationId xmlns:p14="http://schemas.microsoft.com/office/powerpoint/2010/main" val="2298644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776C790-EC60-48EE-554E-C20388CC4C13}"/>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F370D39-13CC-5D28-A33D-2E3157AA6E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096FBB8-8A89-FDE6-3B97-5FB2D685F1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Może mało techniczną rzeczą, ale wartą uwagi jest zmiana </a:t>
            </a:r>
            <a:r>
              <a:rPr lang="pl-PL" sz="1800" b="0" i="0" u="none" strike="noStrike" dirty="0" err="1">
                <a:solidFill>
                  <a:srgbClr val="000000"/>
                </a:solidFill>
                <a:effectLst/>
                <a:latin typeface="Arial" panose="020B0604020202020204" pitchFamily="34" charset="0"/>
              </a:rPr>
              <a:t>brandingu</a:t>
            </a:r>
            <a:r>
              <a:rPr lang="pl-PL" sz="1800" b="0" i="0" u="none" strike="noStrike" dirty="0">
                <a:solidFill>
                  <a:srgbClr val="000000"/>
                </a:solidFill>
                <a:effectLst/>
                <a:latin typeface="Arial" panose="020B0604020202020204" pitchFamily="34" charset="0"/>
              </a:rPr>
              <a:t> ;)</a:t>
            </a:r>
            <a:endParaRPr dirty="0"/>
          </a:p>
        </p:txBody>
      </p:sp>
      <p:sp>
        <p:nvSpPr>
          <p:cNvPr id="137" name="Google Shape;137;p5:notes">
            <a:extLst>
              <a:ext uri="{FF2B5EF4-FFF2-40B4-BE49-F238E27FC236}">
                <a16:creationId xmlns:a16="http://schemas.microsoft.com/office/drawing/2014/main" id="{EDEE1EB6-C692-B969-3691-AB2994985D4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13</a:t>
            </a:fld>
            <a:endParaRPr/>
          </a:p>
        </p:txBody>
      </p:sp>
    </p:spTree>
    <p:extLst>
      <p:ext uri="{BB962C8B-B14F-4D97-AF65-F5344CB8AC3E}">
        <p14:creationId xmlns:p14="http://schemas.microsoft.com/office/powerpoint/2010/main" val="773658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9BEC94D-993D-AD75-7967-157F379EAEB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76018F2-9053-6FDD-EFD9-DD25C0D67D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B8951F1-1C0C-B2B3-1EAF-612FBFD0D28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Nie tylko </a:t>
            </a:r>
            <a:r>
              <a:rPr lang="pl-PL" sz="1800" b="0" i="0" u="none" strike="noStrike" dirty="0" err="1">
                <a:solidFill>
                  <a:srgbClr val="000000"/>
                </a:solidFill>
                <a:effectLst/>
                <a:latin typeface="Arial" panose="020B0604020202020204" pitchFamily="34" charset="0"/>
              </a:rPr>
              <a:t>brand</a:t>
            </a:r>
            <a:r>
              <a:rPr lang="pl-PL" sz="1800" b="0" i="0" u="none" strike="noStrike" dirty="0">
                <a:solidFill>
                  <a:srgbClr val="000000"/>
                </a:solidFill>
                <a:effectLst/>
                <a:latin typeface="Arial" panose="020B0604020202020204" pitchFamily="34" charset="0"/>
              </a:rPr>
              <a:t> jest odświeżony, ale także dokumentacja </a:t>
            </a:r>
            <a:r>
              <a:rPr lang="pl-PL" sz="1800" b="0" i="0" u="sng" strike="noStrike" dirty="0" err="1">
                <a:solidFill>
                  <a:srgbClr val="0097A7"/>
                </a:solidFill>
                <a:effectLst/>
                <a:latin typeface="Arial" panose="020B0604020202020204" pitchFamily="34" charset="0"/>
                <a:hlinkClick r:id="rId3"/>
              </a:rPr>
              <a:t>angular.dev</a:t>
            </a:r>
            <a:r>
              <a:rPr lang="pl-PL" sz="1800" b="0" i="0" u="none" strike="noStrike" dirty="0">
                <a:solidFill>
                  <a:srgbClr val="000000"/>
                </a:solidFill>
                <a:effectLst/>
                <a:latin typeface="Arial" panose="020B0604020202020204" pitchFamily="34" charset="0"/>
              </a:rPr>
              <a:t>. Można zauważyć nową strukturę, </a:t>
            </a:r>
            <a:r>
              <a:rPr lang="pl-PL" sz="1800" b="0" i="0" u="none" strike="noStrike" dirty="0" err="1">
                <a:solidFill>
                  <a:srgbClr val="000000"/>
                </a:solidFill>
                <a:effectLst/>
                <a:latin typeface="Arial" panose="020B0604020202020204" pitchFamily="34" charset="0"/>
              </a:rPr>
              <a:t>tutoriale</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playbox</a:t>
            </a:r>
            <a:r>
              <a:rPr lang="pl-PL" sz="1800" b="0" i="0" u="none" strike="noStrike" dirty="0">
                <a:solidFill>
                  <a:srgbClr val="000000"/>
                </a:solidFill>
                <a:effectLst/>
                <a:latin typeface="Arial" panose="020B0604020202020204" pitchFamily="34" charset="0"/>
              </a:rPr>
              <a:t>. Niby w kontekście samego </a:t>
            </a:r>
            <a:r>
              <a:rPr lang="pl-PL" sz="1800" b="0" i="0" u="none" strike="noStrike" dirty="0" err="1">
                <a:solidFill>
                  <a:srgbClr val="000000"/>
                </a:solidFill>
                <a:effectLst/>
                <a:latin typeface="Arial" panose="020B0604020202020204" pitchFamily="34" charset="0"/>
              </a:rPr>
              <a:t>frameworka</a:t>
            </a:r>
            <a:r>
              <a:rPr lang="pl-PL" sz="1800" b="0" i="0" u="none" strike="noStrike" dirty="0">
                <a:solidFill>
                  <a:srgbClr val="000000"/>
                </a:solidFill>
                <a:effectLst/>
                <a:latin typeface="Arial" panose="020B0604020202020204" pitchFamily="34" charset="0"/>
              </a:rPr>
              <a:t> to dodatek, ale według mnie dobrze świadczy o zespole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jak coś nie działa to można atakować Pawła, czemu nie działa :D</a:t>
            </a:r>
            <a:endParaRPr dirty="0"/>
          </a:p>
        </p:txBody>
      </p:sp>
      <p:sp>
        <p:nvSpPr>
          <p:cNvPr id="137" name="Google Shape;137;p5:notes">
            <a:extLst>
              <a:ext uri="{FF2B5EF4-FFF2-40B4-BE49-F238E27FC236}">
                <a16:creationId xmlns:a16="http://schemas.microsoft.com/office/drawing/2014/main" id="{629C5159-1194-400B-6AC8-17A08368FE3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14</a:t>
            </a:fld>
            <a:endParaRPr/>
          </a:p>
        </p:txBody>
      </p:sp>
    </p:spTree>
    <p:extLst>
      <p:ext uri="{BB962C8B-B14F-4D97-AF65-F5344CB8AC3E}">
        <p14:creationId xmlns:p14="http://schemas.microsoft.com/office/powerpoint/2010/main" val="378132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BBD256D9-F1DE-98AD-2247-06D3A767716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E03AB4AE-62AA-51AB-F98F-F28E6C0829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DE863010-1060-13E9-94C7-DF5A2E2FFF9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486B2FCD-05AD-4715-D4A9-19615DB80A2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15</a:t>
            </a:fld>
            <a:endParaRPr/>
          </a:p>
        </p:txBody>
      </p:sp>
    </p:spTree>
    <p:extLst>
      <p:ext uri="{BB962C8B-B14F-4D97-AF65-F5344CB8AC3E}">
        <p14:creationId xmlns:p14="http://schemas.microsoft.com/office/powerpoint/2010/main" val="2565490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7990693-9764-5F2D-B94B-694BD8F811EC}"/>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F047E0A8-2041-67DF-FAC2-DF97A7107F4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9F28398-E244-DFBF-C2E8-F1C21D6E81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Przy użyciu deklaratywnej składni</a:t>
            </a:r>
            <a:endParaRPr lang="pl-PL" sz="2800" dirty="0">
              <a:effectLst/>
            </a:endParaRPr>
          </a:p>
          <a:p>
            <a:pPr rtl="0">
              <a:spcBef>
                <a:spcPts val="0"/>
              </a:spcBef>
              <a:spcAft>
                <a:spcPts val="0"/>
              </a:spcAft>
            </a:pPr>
            <a:br>
              <a:rPr lang="pl-PL" sz="2800" dirty="0"/>
            </a:br>
            <a:r>
              <a:rPr lang="pl-PL" sz="1800" b="0" i="0" u="none" strike="noStrike" dirty="0">
                <a:solidFill>
                  <a:srgbClr val="000000"/>
                </a:solidFill>
                <a:effectLst/>
                <a:latin typeface="Arial" panose="020B0604020202020204" pitchFamily="34" charset="0"/>
              </a:rPr>
              <a:t>Przykład wzięty z bloga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 17stce:</a:t>
            </a: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Mamy bloga w którym chcemy ładować listę komentarzy poprzez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Przy obecnym podejściu używamy </a:t>
            </a:r>
            <a:r>
              <a:rPr lang="pl-PL" sz="1800" b="0" i="0" u="none" strike="noStrike" dirty="0" err="1">
                <a:solidFill>
                  <a:srgbClr val="000000"/>
                </a:solidFill>
                <a:effectLst/>
                <a:latin typeface="Arial" panose="020B0604020202020204" pitchFamily="34" charset="0"/>
              </a:rPr>
              <a:t>ViewContaierRef</a:t>
            </a:r>
            <a:r>
              <a:rPr lang="pl-PL" sz="1800" b="0" i="0" u="none" strike="noStrike" dirty="0">
                <a:solidFill>
                  <a:srgbClr val="000000"/>
                </a:solidFill>
                <a:effectLst/>
                <a:latin typeface="Arial" panose="020B0604020202020204" pitchFamily="34" charset="0"/>
              </a:rPr>
              <a:t>, zostawiając sobie odpowiedzialność czyszczenia, zarządzając błędami czy </a:t>
            </a:r>
            <a:r>
              <a:rPr lang="pl-PL" sz="1800" b="0" i="0" u="none" strike="noStrike" dirty="0" err="1">
                <a:solidFill>
                  <a:srgbClr val="000000"/>
                </a:solidFill>
                <a:effectLst/>
                <a:latin typeface="Arial" panose="020B0604020202020204" pitchFamily="34" charset="0"/>
              </a:rPr>
              <a:t>placeholderami</a:t>
            </a:r>
            <a:r>
              <a:rPr lang="pl-PL" sz="1800" b="0" i="0" u="none" strike="noStrike" dirty="0">
                <a:solidFill>
                  <a:srgbClr val="000000"/>
                </a:solidFill>
                <a:effectLst/>
                <a:latin typeface="Arial" panose="020B0604020202020204" pitchFamily="34" charset="0"/>
              </a:rPr>
              <a:t>. Prowadzi to do tego, że spotykając różne </a:t>
            </a:r>
            <a:r>
              <a:rPr lang="pl-PL" sz="1800" b="0" i="0" u="none" strike="noStrike" dirty="0" err="1">
                <a:solidFill>
                  <a:srgbClr val="000000"/>
                </a:solidFill>
                <a:effectLst/>
                <a:latin typeface="Arial" panose="020B0604020202020204" pitchFamily="34" charset="0"/>
              </a:rPr>
              <a:t>use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case</a:t>
            </a:r>
            <a:r>
              <a:rPr lang="pl-PL" sz="1800" b="0" i="0" u="none" strike="noStrike" dirty="0">
                <a:solidFill>
                  <a:srgbClr val="000000"/>
                </a:solidFill>
                <a:effectLst/>
                <a:latin typeface="Arial" panose="020B0604020202020204" pitchFamily="34" charset="0"/>
              </a:rPr>
              <a:t>, kod może stać się dosyć skomplikowany</a:t>
            </a:r>
            <a:endParaRPr lang="pl-PL" sz="2800" dirty="0">
              <a:effectLst/>
            </a:endParaRPr>
          </a:p>
        </p:txBody>
      </p:sp>
      <p:sp>
        <p:nvSpPr>
          <p:cNvPr id="149" name="Google Shape;149;p6:notes">
            <a:extLst>
              <a:ext uri="{FF2B5EF4-FFF2-40B4-BE49-F238E27FC236}">
                <a16:creationId xmlns:a16="http://schemas.microsoft.com/office/drawing/2014/main" id="{15EDE9D2-E0FC-5256-9FCB-8DAB9FAFCE6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16</a:t>
            </a:fld>
            <a:endParaRPr/>
          </a:p>
        </p:txBody>
      </p:sp>
    </p:spTree>
    <p:extLst>
      <p:ext uri="{BB962C8B-B14F-4D97-AF65-F5344CB8AC3E}">
        <p14:creationId xmlns:p14="http://schemas.microsoft.com/office/powerpoint/2010/main" val="2233791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4B5A728B-43C2-D4E3-51B9-9D0B5E56D38B}"/>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349EF1A-FB0C-1F5E-5E19-9034F9E1CB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2C106D7B-1B2B-0440-E4EC-120DE92BD5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Jak to wygląda w praktyce? Jedna linia z komponentem oznaczona @defer i </a:t>
            </a:r>
            <a:r>
              <a:rPr lang="pl-PL" sz="1800" b="0" i="0" u="none" strike="noStrike" dirty="0" err="1">
                <a:solidFill>
                  <a:srgbClr val="000000"/>
                </a:solidFill>
                <a:effectLst/>
                <a:latin typeface="Arial" panose="020B0604020202020204" pitchFamily="34" charset="0"/>
              </a:rPr>
              <a:t>lazy-loading</a:t>
            </a:r>
            <a:r>
              <a:rPr lang="pl-PL" sz="1800" b="0" i="0" u="none" strike="noStrike" dirty="0">
                <a:solidFill>
                  <a:srgbClr val="000000"/>
                </a:solidFill>
                <a:effectLst/>
                <a:latin typeface="Arial" panose="020B0604020202020204" pitchFamily="34" charset="0"/>
              </a:rPr>
              <a:t> działa, magia ;D</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@defer w tym przypadku, podczas kompilacji wyszukuje </a:t>
            </a:r>
            <a:r>
              <a:rPr lang="pl-PL" sz="1800" b="0" i="0" u="none" strike="noStrike" dirty="0" err="1">
                <a:solidFill>
                  <a:srgbClr val="000000"/>
                </a:solidFill>
                <a:effectLst/>
                <a:latin typeface="Arial" panose="020B0604020202020204" pitchFamily="34" charset="0"/>
              </a:rPr>
              <a:t>komponeny</a:t>
            </a:r>
            <a:r>
              <a:rPr lang="pl-PL" sz="1800" b="0" i="0" u="none" strike="noStrike" dirty="0">
                <a:solidFill>
                  <a:srgbClr val="000000"/>
                </a:solidFill>
                <a:effectLst/>
                <a:latin typeface="Arial" panose="020B0604020202020204" pitchFamily="34" charset="0"/>
              </a:rPr>
              <a:t>, dyrektywy czy </a:t>
            </a:r>
            <a:r>
              <a:rPr lang="pl-PL" sz="1800" b="0" i="0" u="none" strike="noStrike" dirty="0" err="1">
                <a:solidFill>
                  <a:srgbClr val="000000"/>
                </a:solidFill>
                <a:effectLst/>
                <a:latin typeface="Arial" panose="020B0604020202020204" pitchFamily="34" charset="0"/>
              </a:rPr>
              <a:t>pipe</a:t>
            </a:r>
            <a:r>
              <a:rPr lang="pl-PL" sz="1800" b="0" i="0" u="none" strike="noStrike" dirty="0">
                <a:solidFill>
                  <a:srgbClr val="000000"/>
                </a:solidFill>
                <a:effectLst/>
                <a:latin typeface="Arial" panose="020B0604020202020204" pitchFamily="34" charset="0"/>
              </a:rPr>
              <a:t> i generuje dynamiczne importy, zarządzając procesem ładowania i przełączania się pomiędzy stanami. </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powyższym przykładzie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najpierw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zawartość @placeholdera. Gdy staje się on widoczny, rozpoczyna się ładowanie komponentu &lt;</a:t>
            </a:r>
            <a:r>
              <a:rPr lang="pl-PL" sz="1800" b="0" i="0" u="none" strike="noStrike" dirty="0" err="1">
                <a:solidFill>
                  <a:srgbClr val="000000"/>
                </a:solidFill>
                <a:effectLst/>
                <a:latin typeface="Arial" panose="020B0604020202020204" pitchFamily="34" charset="0"/>
              </a:rPr>
              <a:t>comment</a:t>
            </a:r>
            <a:r>
              <a:rPr lang="pl-PL" sz="1800" b="0" i="0" u="none" strike="noStrike" dirty="0">
                <a:solidFill>
                  <a:srgbClr val="000000"/>
                </a:solidFill>
                <a:effectLst/>
                <a:latin typeface="Arial" panose="020B0604020202020204" pitchFamily="34" charset="0"/>
              </a:rPr>
              <a:t>-list/&gt;. Po zakończeniu ładowania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usuwa zastępczy blok i </a:t>
            </a:r>
            <a:r>
              <a:rPr lang="pl-PL" sz="1800" b="0" i="0" u="none" strike="noStrike" dirty="0" err="1">
                <a:solidFill>
                  <a:srgbClr val="000000"/>
                </a:solidFill>
                <a:effectLst/>
                <a:latin typeface="Arial" panose="020B0604020202020204" pitchFamily="34" charset="0"/>
              </a:rPr>
              <a:t>renderuje</a:t>
            </a:r>
            <a:r>
              <a:rPr lang="pl-PL" sz="1800" b="0" i="0" u="none" strike="noStrike" dirty="0">
                <a:solidFill>
                  <a:srgbClr val="000000"/>
                </a:solidFill>
                <a:effectLst/>
                <a:latin typeface="Arial" panose="020B0604020202020204" pitchFamily="34" charset="0"/>
              </a:rPr>
              <a:t> komponent.</a:t>
            </a:r>
            <a:br>
              <a:rPr lang="pl-PL" sz="1800" b="0" i="0" u="none" strike="noStrike" dirty="0">
                <a:solidFill>
                  <a:srgbClr val="000000"/>
                </a:solidFill>
                <a:effectLst/>
                <a:latin typeface="Arial" panose="020B0604020202020204" pitchFamily="34" charset="0"/>
              </a:rPr>
            </a:br>
            <a:endParaRPr lang="pl-PL" sz="2800" dirty="0">
              <a:effectLst/>
            </a:endParaRPr>
          </a:p>
        </p:txBody>
      </p:sp>
      <p:sp>
        <p:nvSpPr>
          <p:cNvPr id="149" name="Google Shape;149;p6:notes">
            <a:extLst>
              <a:ext uri="{FF2B5EF4-FFF2-40B4-BE49-F238E27FC236}">
                <a16:creationId xmlns:a16="http://schemas.microsoft.com/office/drawing/2014/main" id="{4EB8EBC5-EF52-1779-DDD6-120C6354F2B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17</a:t>
            </a:fld>
            <a:endParaRPr/>
          </a:p>
        </p:txBody>
      </p:sp>
    </p:spTree>
    <p:extLst>
      <p:ext uri="{BB962C8B-B14F-4D97-AF65-F5344CB8AC3E}">
        <p14:creationId xmlns:p14="http://schemas.microsoft.com/office/powerpoint/2010/main" val="321441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D9AE07FB-0858-132D-B209-B78AA4B07A62}"/>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CFB5D45E-5C6E-3792-CA10-CF3080AB59D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15CA698D-F07E-70E9-A00B-51426FDA654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Mamy również bloki na ładowanie, czy </a:t>
            </a:r>
            <a:r>
              <a:rPr lang="pl-PL" sz="1800" b="0" i="0" u="none" strike="noStrike" dirty="0" err="1">
                <a:solidFill>
                  <a:srgbClr val="000000"/>
                </a:solidFill>
                <a:effectLst/>
                <a:latin typeface="Arial" panose="020B0604020202020204" pitchFamily="34" charset="0"/>
              </a:rPr>
              <a:t>errory</a:t>
            </a:r>
            <a:endParaRPr lang="pl-PL" sz="2800" dirty="0">
              <a:effectLst/>
            </a:endParaRPr>
          </a:p>
        </p:txBody>
      </p:sp>
      <p:sp>
        <p:nvSpPr>
          <p:cNvPr id="149" name="Google Shape;149;p6:notes">
            <a:extLst>
              <a:ext uri="{FF2B5EF4-FFF2-40B4-BE49-F238E27FC236}">
                <a16:creationId xmlns:a16="http://schemas.microsoft.com/office/drawing/2014/main" id="{2FA6369B-70F5-AA3A-E30C-C94E52AC30D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18</a:t>
            </a:fld>
            <a:endParaRPr/>
          </a:p>
        </p:txBody>
      </p:sp>
    </p:spTree>
    <p:extLst>
      <p:ext uri="{BB962C8B-B14F-4D97-AF65-F5344CB8AC3E}">
        <p14:creationId xmlns:p14="http://schemas.microsoft.com/office/powerpoint/2010/main" val="1085120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2C67D42-2D67-0FE3-7FCE-8A121F28BBC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4A785277-E61A-DF94-133A-C907979AA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576C8220-C68F-A317-5858-194E6D1BBD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idle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a:t>
            </a:r>
            <a:r>
              <a:rPr lang="pl-PL" sz="1800" b="0" i="0" u="none" strike="noStrike" dirty="0">
                <a:solidFill>
                  <a:srgbClr val="000000"/>
                </a:solidFill>
                <a:effectLst/>
                <a:latin typeface="Arial" panose="020B0604020202020204" pitchFamily="34" charset="0"/>
              </a:rPr>
              <a:t>, gdy przeglądarka nie jest obciążona</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immediate</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lazily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loading</a:t>
            </a:r>
            <a:r>
              <a:rPr lang="pl-PL" sz="1800" b="0" i="0" u="none" strike="noStrike" dirty="0">
                <a:solidFill>
                  <a:srgbClr val="000000"/>
                </a:solidFill>
                <a:effectLst/>
                <a:latin typeface="Arial" panose="020B0604020202020204" pitchFamily="34" charset="0"/>
              </a:rPr>
              <a:t> od razu</a:t>
            </a: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timer</a:t>
            </a:r>
            <a:r>
              <a:rPr lang="pl-PL" sz="1800" b="0" i="0" u="none" strike="noStrike" dirty="0">
                <a:solidFill>
                  <a:srgbClr val="188038"/>
                </a:solidFill>
                <a:effectLst/>
                <a:latin typeface="Roboto Mono" panose="00000009000000000000" pitchFamily="49" charset="0"/>
              </a:rPr>
              <a:t>(&lt;</a:t>
            </a:r>
            <a:r>
              <a:rPr lang="pl-PL" sz="1800" b="0" i="0" u="none" strike="noStrike" dirty="0" err="1">
                <a:solidFill>
                  <a:srgbClr val="188038"/>
                </a:solidFill>
                <a:effectLst/>
                <a:latin typeface="Roboto Mono" panose="00000009000000000000" pitchFamily="49" charset="0"/>
              </a:rPr>
              <a:t>time</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opóźnienie ładowania za pomocą </a:t>
            </a:r>
            <a:r>
              <a:rPr lang="pl-PL" sz="1800" b="0" i="0" u="none" strike="noStrike" dirty="0" err="1">
                <a:solidFill>
                  <a:srgbClr val="000000"/>
                </a:solidFill>
                <a:effectLst/>
                <a:latin typeface="Arial" panose="020B0604020202020204" pitchFamily="34" charset="0"/>
              </a:rPr>
              <a:t>timera</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viewport</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możemy blok przypiąć i odnieść się do </a:t>
            </a:r>
            <a:r>
              <a:rPr lang="pl-PL" sz="1800" b="0" i="0" u="none" strike="noStrike" dirty="0" err="1">
                <a:solidFill>
                  <a:srgbClr val="000000"/>
                </a:solidFill>
                <a:effectLst/>
                <a:latin typeface="Arial" panose="020B0604020202020204" pitchFamily="34" charset="0"/>
              </a:rPr>
              <a:t>anchora</a:t>
            </a:r>
            <a:r>
              <a:rPr lang="pl-PL" sz="1800" b="0" i="0" u="none" strike="noStrike" dirty="0">
                <a:solidFill>
                  <a:srgbClr val="000000"/>
                </a:solidFill>
                <a:effectLst/>
                <a:latin typeface="Arial" panose="020B0604020202020204" pitchFamily="34" charset="0"/>
              </a:rPr>
              <a:t> i w momencie, kiedy </a:t>
            </a:r>
            <a:r>
              <a:rPr lang="pl-PL" sz="1800" b="0" i="0" u="none" strike="noStrike" dirty="0" err="1">
                <a:solidFill>
                  <a:srgbClr val="000000"/>
                </a:solidFill>
                <a:effectLst/>
                <a:latin typeface="Arial" panose="020B0604020202020204" pitchFamily="34" charset="0"/>
              </a:rPr>
              <a:t>anchor</a:t>
            </a:r>
            <a:r>
              <a:rPr lang="pl-PL" sz="1800" b="0" i="0" u="none" strike="noStrike" dirty="0">
                <a:solidFill>
                  <a:srgbClr val="000000"/>
                </a:solidFill>
                <a:effectLst/>
                <a:latin typeface="Arial" panose="020B0604020202020204" pitchFamily="34" charset="0"/>
              </a:rPr>
              <a:t> element stanie się widoczny, </a:t>
            </a:r>
            <a:r>
              <a:rPr lang="pl-PL" sz="1800" b="0" i="0" u="none" strike="noStrike" dirty="0" err="1">
                <a:solidFill>
                  <a:srgbClr val="000000"/>
                </a:solidFill>
                <a:effectLst/>
                <a:latin typeface="Arial" panose="020B0604020202020204" pitchFamily="34" charset="0"/>
              </a:rPr>
              <a:t>angular</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lazy</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loaduje</a:t>
            </a:r>
            <a:r>
              <a:rPr lang="pl-PL" sz="1800" b="0" i="0" u="none" strike="noStrike" dirty="0">
                <a:solidFill>
                  <a:srgbClr val="000000"/>
                </a:solidFill>
                <a:effectLst/>
                <a:latin typeface="Arial" panose="020B0604020202020204" pitchFamily="34" charset="0"/>
              </a:rPr>
              <a:t> komponent i go </a:t>
            </a:r>
            <a:r>
              <a:rPr lang="pl-PL" sz="1800" b="0" i="0" u="none" strike="noStrike" dirty="0" err="1">
                <a:solidFill>
                  <a:srgbClr val="000000"/>
                </a:solidFill>
                <a:effectLst/>
                <a:latin typeface="Arial" panose="020B0604020202020204" pitchFamily="34" charset="0"/>
              </a:rPr>
              <a:t>renderuje</a:t>
            </a:r>
            <a:endParaRPr lang="pl-PL"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interaction</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włącza ładowanie, gdy użytkownik wejdzie w interakcje z elementem</a:t>
            </a:r>
          </a:p>
          <a:p>
            <a:pPr rtl="0" fontAlgn="base">
              <a:spcBef>
                <a:spcPts val="0"/>
              </a:spcBef>
              <a:spcAft>
                <a:spcPts val="1200"/>
              </a:spcAft>
              <a:buFont typeface="Arial" panose="020B0604020202020204" pitchFamily="34" charset="0"/>
              <a:buChar char="•"/>
            </a:pP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000000"/>
                </a:solidFill>
                <a:effectLst/>
                <a:latin typeface="Arial" panose="020B0604020202020204" pitchFamily="34" charset="0"/>
              </a:rPr>
              <a:t> and </a:t>
            </a:r>
            <a:r>
              <a:rPr lang="pl-PL" sz="1800" b="0" i="0" u="none" strike="noStrike" dirty="0">
                <a:solidFill>
                  <a:srgbClr val="188038"/>
                </a:solidFill>
                <a:effectLst/>
                <a:latin typeface="Roboto Mono" panose="00000009000000000000" pitchFamily="49" charset="0"/>
              </a:rPr>
              <a:t>on </a:t>
            </a:r>
            <a:r>
              <a:rPr lang="pl-PL" sz="1800" b="0" i="0" u="none" strike="noStrike" dirty="0" err="1">
                <a:solidFill>
                  <a:srgbClr val="188038"/>
                </a:solidFill>
                <a:effectLst/>
                <a:latin typeface="Roboto Mono" panose="00000009000000000000" pitchFamily="49" charset="0"/>
              </a:rPr>
              <a:t>hover</a:t>
            </a:r>
            <a:r>
              <a:rPr lang="pl-PL" sz="1800" b="0" i="0" u="none" strike="noStrike" dirty="0">
                <a:solidFill>
                  <a:srgbClr val="188038"/>
                </a:solidFill>
                <a:effectLst/>
                <a:latin typeface="Roboto Mono" panose="00000009000000000000" pitchFamily="49" charset="0"/>
              </a:rPr>
              <a:t>(&lt;ref&gt;)</a:t>
            </a:r>
            <a:r>
              <a:rPr lang="pl-PL" sz="1800" b="0" i="0" u="none" strike="noStrike" dirty="0">
                <a:solidFill>
                  <a:srgbClr val="000000"/>
                </a:solidFill>
                <a:effectLst/>
                <a:latin typeface="Arial" panose="020B0604020202020204" pitchFamily="34" charset="0"/>
              </a:rPr>
              <a:t> — po najechaniu kursorem</a:t>
            </a:r>
          </a:p>
          <a:p>
            <a:r>
              <a:rPr lang="pl-PL" sz="1800" b="0" i="0" u="none" strike="noStrike" dirty="0" err="1">
                <a:solidFill>
                  <a:srgbClr val="188038"/>
                </a:solidFill>
                <a:effectLst/>
                <a:latin typeface="Roboto Mono" panose="00000009000000000000" pitchFamily="49" charset="0"/>
              </a:rPr>
              <a:t>when</a:t>
            </a:r>
            <a:r>
              <a:rPr lang="pl-PL" sz="1800" b="0" i="0" u="none" strike="noStrike" dirty="0">
                <a:solidFill>
                  <a:srgbClr val="188038"/>
                </a:solidFill>
                <a:effectLst/>
                <a:latin typeface="Roboto Mono" panose="00000009000000000000" pitchFamily="49" charset="0"/>
              </a:rPr>
              <a:t> &lt;</a:t>
            </a:r>
            <a:r>
              <a:rPr lang="pl-PL" sz="1800" b="0" i="0" u="none" strike="noStrike" dirty="0" err="1">
                <a:solidFill>
                  <a:srgbClr val="188038"/>
                </a:solidFill>
                <a:effectLst/>
                <a:latin typeface="Roboto Mono" panose="00000009000000000000" pitchFamily="49" charset="0"/>
              </a:rPr>
              <a:t>expr</a:t>
            </a:r>
            <a:r>
              <a:rPr lang="pl-PL" sz="1800" b="0" i="0" u="none" strike="noStrike" dirty="0">
                <a:solidFill>
                  <a:srgbClr val="188038"/>
                </a:solidFill>
                <a:effectLst/>
                <a:latin typeface="Roboto Mono" panose="00000009000000000000" pitchFamily="49" charset="0"/>
              </a:rPr>
              <a:t>&gt;</a:t>
            </a:r>
            <a:r>
              <a:rPr lang="pl-PL" sz="1800" b="0" i="0" u="none" strike="noStrike" dirty="0">
                <a:solidFill>
                  <a:srgbClr val="000000"/>
                </a:solidFill>
                <a:effectLst/>
                <a:latin typeface="Arial" panose="020B0604020202020204" pitchFamily="34" charset="0"/>
              </a:rPr>
              <a:t> — po </a:t>
            </a:r>
            <a:r>
              <a:rPr lang="pl-PL" sz="1800" b="0" i="0" u="none" strike="noStrike" dirty="0" err="1">
                <a:solidFill>
                  <a:srgbClr val="000000"/>
                </a:solidFill>
                <a:effectLst/>
                <a:latin typeface="Arial" panose="020B0604020202020204" pitchFamily="34" charset="0"/>
              </a:rPr>
              <a:t>customowym</a:t>
            </a:r>
            <a:r>
              <a:rPr lang="pl-PL" sz="1800" b="0" i="0" u="none" strike="noStrike" dirty="0">
                <a:solidFill>
                  <a:srgbClr val="000000"/>
                </a:solidFill>
                <a:effectLst/>
                <a:latin typeface="Arial" panose="020B0604020202020204" pitchFamily="34" charset="0"/>
              </a:rPr>
              <a:t> wyrażeniu logicznym</a:t>
            </a:r>
            <a:endParaRPr lang="pl-PL" sz="2800" dirty="0">
              <a:effectLst/>
            </a:endParaRPr>
          </a:p>
        </p:txBody>
      </p:sp>
      <p:sp>
        <p:nvSpPr>
          <p:cNvPr id="149" name="Google Shape;149;p6:notes">
            <a:extLst>
              <a:ext uri="{FF2B5EF4-FFF2-40B4-BE49-F238E27FC236}">
                <a16:creationId xmlns:a16="http://schemas.microsoft.com/office/drawing/2014/main" id="{FCA5036C-A7FC-B1C9-58F4-7C82C97992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19</a:t>
            </a:fld>
            <a:endParaRPr/>
          </a:p>
        </p:txBody>
      </p:sp>
    </p:spTree>
    <p:extLst>
      <p:ext uri="{BB962C8B-B14F-4D97-AF65-F5344CB8AC3E}">
        <p14:creationId xmlns:p14="http://schemas.microsoft.com/office/powerpoint/2010/main" val="24646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EC4C6C96-0A68-E319-36B5-DE8B2E74CAF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4E82169-DE6E-0B68-0097-CC969D4B3B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B2A1B3F3-2ADA-0A16-E2A2-E6290B14847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1200"/>
              </a:spcAft>
            </a:pPr>
            <a:r>
              <a:rPr lang="pl-PL" sz="1800" b="0" i="0" u="none" strike="noStrike" dirty="0">
                <a:solidFill>
                  <a:srgbClr val="000000"/>
                </a:solidFill>
                <a:effectLst/>
                <a:latin typeface="Arial" panose="020B0604020202020204" pitchFamily="34" charset="0"/>
              </a:rPr>
              <a:t>.Składnia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działa podobnie do głównych warunków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i akceptuje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i/lub on, aby zadeklarować </a:t>
            </a:r>
            <a:r>
              <a:rPr lang="pl-PL" sz="1800" b="0" i="0" u="none" strike="noStrike" dirty="0" err="1">
                <a:solidFill>
                  <a:srgbClr val="000000"/>
                </a:solidFill>
                <a:effectLst/>
                <a:latin typeface="Arial" panose="020B0604020202020204" pitchFamily="34" charset="0"/>
              </a:rPr>
              <a:t>trigger</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tym przypadku,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on powiązane z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kontrolują, kiedy </a:t>
            </a:r>
            <a:r>
              <a:rPr lang="pl-PL" sz="1800" b="0" i="0" u="none" strike="noStrike" dirty="0" err="1">
                <a:solidFill>
                  <a:srgbClr val="000000"/>
                </a:solidFill>
                <a:effectLst/>
                <a:latin typeface="Arial" panose="020B0604020202020204" pitchFamily="34" charset="0"/>
              </a:rPr>
              <a:t>renderować</a:t>
            </a:r>
            <a:r>
              <a:rPr lang="pl-PL" sz="1800" b="0" i="0" u="none" strike="noStrike" dirty="0">
                <a:solidFill>
                  <a:srgbClr val="000000"/>
                </a:solidFill>
                <a:effectLst/>
                <a:latin typeface="Arial" panose="020B0604020202020204" pitchFamily="34" charset="0"/>
              </a:rPr>
              <a:t>, a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when</a:t>
            </a:r>
            <a:r>
              <a:rPr lang="pl-PL" sz="1800" b="0" i="0" u="none" strike="noStrike" dirty="0">
                <a:solidFill>
                  <a:srgbClr val="000000"/>
                </a:solidFill>
                <a:effectLst/>
                <a:latin typeface="Arial" panose="020B0604020202020204" pitchFamily="34" charset="0"/>
              </a:rPr>
              <a:t> i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on kontrolują, kiedy pobierać zasoby. Pozwala to na bardziej zaawansowane zachowania, takie jak rozpoczęcie </a:t>
            </a:r>
            <a:r>
              <a:rPr lang="pl-PL" sz="1800" b="0" i="0" u="none" strike="noStrike" dirty="0" err="1">
                <a:solidFill>
                  <a:srgbClr val="000000"/>
                </a:solidFill>
                <a:effectLst/>
                <a:latin typeface="Arial" panose="020B0604020202020204" pitchFamily="34" charset="0"/>
              </a:rPr>
              <a:t>prefetch</a:t>
            </a:r>
            <a:r>
              <a:rPr lang="pl-PL" sz="1800" b="0" i="0" u="none" strike="noStrike" dirty="0">
                <a:solidFill>
                  <a:srgbClr val="000000"/>
                </a:solidFill>
                <a:effectLst/>
                <a:latin typeface="Arial" panose="020B0604020202020204" pitchFamily="34" charset="0"/>
              </a:rPr>
              <a:t> zasobów przed tym, jak użytkownik faktycznie zobaczył lub wchodził w interakcję z blokiem </a:t>
            </a:r>
            <a:r>
              <a:rPr lang="pl-PL" sz="1800" b="0" i="0" u="none" strike="noStrike" dirty="0" err="1">
                <a:solidFill>
                  <a:srgbClr val="000000"/>
                </a:solidFill>
                <a:effectLst/>
                <a:latin typeface="Arial" panose="020B0604020202020204" pitchFamily="34" charset="0"/>
              </a:rPr>
              <a:t>defer</a:t>
            </a:r>
            <a:r>
              <a:rPr lang="pl-PL" sz="1800" b="0" i="0" u="none" strike="noStrike" dirty="0">
                <a:solidFill>
                  <a:srgbClr val="000000"/>
                </a:solidFill>
                <a:effectLst/>
                <a:latin typeface="Arial" panose="020B0604020202020204" pitchFamily="34" charset="0"/>
              </a:rPr>
              <a:t>, ale może to zrobić wkrótce, co pozwala na szybsze dostępność zasobów.</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W poniższym przykładzie </a:t>
            </a:r>
            <a:r>
              <a:rPr lang="pl-PL" sz="1800" b="0" i="0" u="none" strike="noStrike" dirty="0" err="1">
                <a:solidFill>
                  <a:srgbClr val="000000"/>
                </a:solidFill>
                <a:effectLst/>
                <a:latin typeface="Arial" panose="020B0604020202020204" pitchFamily="34" charset="0"/>
              </a:rPr>
              <a:t>przedsprzątanie</a:t>
            </a:r>
            <a:r>
              <a:rPr lang="pl-PL" sz="1800" b="0" i="0" u="none" strike="noStrike" dirty="0">
                <a:solidFill>
                  <a:srgbClr val="000000"/>
                </a:solidFill>
                <a:effectLst/>
                <a:latin typeface="Arial" panose="020B0604020202020204" pitchFamily="34" charset="0"/>
              </a:rPr>
              <a:t> zaczyna się, gdy przeglądarka staje się bezczynna, a zawartość bloku jest </a:t>
            </a:r>
            <a:r>
              <a:rPr lang="pl-PL" sz="1800" b="0" i="0" u="none" strike="noStrike" dirty="0" err="1">
                <a:solidFill>
                  <a:srgbClr val="000000"/>
                </a:solidFill>
                <a:effectLst/>
                <a:latin typeface="Arial" panose="020B0604020202020204" pitchFamily="34" charset="0"/>
              </a:rPr>
              <a:t>renderowana</a:t>
            </a:r>
            <a:r>
              <a:rPr lang="pl-PL" sz="1800" b="0" i="0" u="none" strike="noStrike" dirty="0">
                <a:solidFill>
                  <a:srgbClr val="000000"/>
                </a:solidFill>
                <a:effectLst/>
                <a:latin typeface="Arial" panose="020B0604020202020204" pitchFamily="34" charset="0"/>
              </a:rPr>
              <a:t> po interakcji.</a:t>
            </a:r>
            <a:endParaRPr lang="pl-PL" sz="2800" dirty="0">
              <a:effectLst/>
            </a:endParaRPr>
          </a:p>
        </p:txBody>
      </p:sp>
      <p:sp>
        <p:nvSpPr>
          <p:cNvPr id="149" name="Google Shape;149;p6:notes">
            <a:extLst>
              <a:ext uri="{FF2B5EF4-FFF2-40B4-BE49-F238E27FC236}">
                <a16:creationId xmlns:a16="http://schemas.microsoft.com/office/drawing/2014/main" id="{C2AAD098-43C1-A23C-022A-36D58EC780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20</a:t>
            </a:fld>
            <a:endParaRPr/>
          </a:p>
        </p:txBody>
      </p:sp>
    </p:spTree>
    <p:extLst>
      <p:ext uri="{BB962C8B-B14F-4D97-AF65-F5344CB8AC3E}">
        <p14:creationId xmlns:p14="http://schemas.microsoft.com/office/powerpoint/2010/main" val="655939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678F6CD3-8DF6-E973-98D0-2352D846404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C29CB340-8923-D805-9A96-B9A52CF4E6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D4E860CC-6817-A3B3-026C-B47E92DE4D6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1200"/>
              </a:spcAft>
            </a:pPr>
            <a:r>
              <a:rPr lang="pl-PL" sz="1800" b="0" i="0" u="none" strike="noStrike" dirty="0">
                <a:solidFill>
                  <a:srgbClr val="000000"/>
                </a:solidFill>
                <a:effectLst/>
                <a:latin typeface="Arial" panose="020B0604020202020204" pitchFamily="34" charset="0"/>
              </a:rPr>
              <a:t>Dotychczas mogliśmy dynamicznie importować kod modułu na żądanie, poprzez leniwe ładowanie modułów. Obecnie zespół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poszedł o krok dalej. Poprzez importowanie fragmentu kodu on </a:t>
            </a:r>
            <a:r>
              <a:rPr lang="pl-PL" sz="1800" b="0" i="0" u="none" strike="noStrike" dirty="0" err="1">
                <a:solidFill>
                  <a:srgbClr val="000000"/>
                </a:solidFill>
                <a:effectLst/>
                <a:latin typeface="Arial" panose="020B0604020202020204" pitchFamily="34" charset="0"/>
              </a:rPr>
              <a:t>demand</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idlei</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interaction</a:t>
            </a:r>
            <a:r>
              <a:rPr lang="pl-PL" sz="1800" b="0" i="0" u="none" strike="noStrike" dirty="0">
                <a:solidFill>
                  <a:srgbClr val="000000"/>
                </a:solidFill>
                <a:effectLst/>
                <a:latin typeface="Arial" panose="020B0604020202020204" pitchFamily="34" charset="0"/>
              </a:rPr>
              <a:t>, możemy poprawić doświadczenie użytkownika, przyspieszając ładowanie strony i komponentu.</a:t>
            </a:r>
            <a:endParaRPr lang="pl-PL" sz="2800" dirty="0">
              <a:effectLst/>
            </a:endParaRPr>
          </a:p>
        </p:txBody>
      </p:sp>
      <p:sp>
        <p:nvSpPr>
          <p:cNvPr id="149" name="Google Shape;149;p6:notes">
            <a:extLst>
              <a:ext uri="{FF2B5EF4-FFF2-40B4-BE49-F238E27FC236}">
                <a16:creationId xmlns:a16="http://schemas.microsoft.com/office/drawing/2014/main" id="{16BFF0E1-933D-144E-CDA3-FCAD6F305B1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21</a:t>
            </a:fld>
            <a:endParaRPr/>
          </a:p>
        </p:txBody>
      </p:sp>
    </p:spTree>
    <p:extLst>
      <p:ext uri="{BB962C8B-B14F-4D97-AF65-F5344CB8AC3E}">
        <p14:creationId xmlns:p14="http://schemas.microsoft.com/office/powerpoint/2010/main" val="4010780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3756F03-9F63-8ED2-4A9F-A6BD391803C6}"/>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BB86663D-9B26-24F7-4515-01A3DFCC3E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B654DFA4-3646-3A12-C83E-088B362B6FC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Komponenty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obsługują wiele arkuszy stylów na jeden komponent. Niemniej jednak, w zdecydowanej większości przypadków, gdy chcemy stylizować komponenty, </a:t>
            </a:r>
            <a:r>
              <a:rPr lang="pl-PL" sz="1800" b="0" i="0" u="none" strike="noStrike" dirty="0" err="1">
                <a:solidFill>
                  <a:srgbClr val="000000"/>
                </a:solidFill>
                <a:effectLst/>
                <a:latin typeface="Arial" panose="020B0604020202020204" pitchFamily="34" charset="0"/>
              </a:rPr>
              <a:t>tworzym</a:t>
            </a:r>
            <a:r>
              <a:rPr lang="pl-PL" sz="1800" b="0" i="0" u="none" strike="noStrike" dirty="0">
                <a:solidFill>
                  <a:srgbClr val="000000"/>
                </a:solidFill>
                <a:effectLst/>
                <a:latin typeface="Arial" panose="020B0604020202020204" pitchFamily="34" charset="0"/>
              </a:rPr>
              <a:t> tablicę z jednym elementem wskazującym na style wbudowane lub odnoszące się do zewnętrznego arkusza stylów. Nowa funkcja umożliwia zmianę z:</a:t>
            </a:r>
            <a:endParaRPr dirty="0"/>
          </a:p>
        </p:txBody>
      </p:sp>
      <p:sp>
        <p:nvSpPr>
          <p:cNvPr id="137" name="Google Shape;137;p5:notes">
            <a:extLst>
              <a:ext uri="{FF2B5EF4-FFF2-40B4-BE49-F238E27FC236}">
                <a16:creationId xmlns:a16="http://schemas.microsoft.com/office/drawing/2014/main" id="{8A176937-812F-4325-7AF0-5612D6FAC97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22</a:t>
            </a:fld>
            <a:endParaRPr/>
          </a:p>
        </p:txBody>
      </p:sp>
    </p:spTree>
    <p:extLst>
      <p:ext uri="{BB962C8B-B14F-4D97-AF65-F5344CB8AC3E}">
        <p14:creationId xmlns:p14="http://schemas.microsoft.com/office/powerpoint/2010/main" val="3882710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EF4EDB71-BC2F-7C21-A978-D9754D77D87F}"/>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26499EE9-10F8-6241-4C5F-47E0363E6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0B17E99-94CF-B4E9-97EA-A1DC9DE1A83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err="1">
                <a:solidFill>
                  <a:srgbClr val="188038"/>
                </a:solidFill>
                <a:effectLst/>
                <a:latin typeface="Roboto Mono" panose="00000009000000000000" pitchFamily="49" charset="0"/>
              </a:rPr>
              <a:t>ng</a:t>
            </a:r>
            <a:r>
              <a:rPr lang="pl-PL" sz="1800" b="0" i="0" u="none" strike="noStrike" dirty="0">
                <a:solidFill>
                  <a:srgbClr val="188038"/>
                </a:solidFill>
                <a:effectLst/>
                <a:latin typeface="Roboto Mono" panose="00000009000000000000" pitchFamily="49" charset="0"/>
              </a:rPr>
              <a:t> </a:t>
            </a:r>
            <a:r>
              <a:rPr lang="pl-PL" sz="1800" b="0" i="0" u="none" strike="noStrike" dirty="0" err="1">
                <a:solidFill>
                  <a:srgbClr val="188038"/>
                </a:solidFill>
                <a:effectLst/>
                <a:latin typeface="Roboto Mono" panose="00000009000000000000" pitchFamily="49" charset="0"/>
              </a:rPr>
              <a:t>new</a:t>
            </a:r>
            <a:r>
              <a:rPr lang="pl-PL" sz="1800" b="0" i="0" u="none" strike="noStrike" dirty="0">
                <a:solidFill>
                  <a:srgbClr val="000000"/>
                </a:solidFill>
                <a:effectLst/>
                <a:latin typeface="Arial" panose="020B0604020202020204" pitchFamily="34" charset="0"/>
              </a:rPr>
              <a:t> dostał nowa opcję, która pozwala nam zdecydować czy chcemy używać SSR i SSG</a:t>
            </a:r>
          </a:p>
          <a:p>
            <a:pPr marL="0" lvl="0" indent="0" algn="l" rtl="0">
              <a:spcBef>
                <a:spcPts val="0"/>
              </a:spcBef>
              <a:spcAft>
                <a:spcPts val="0"/>
              </a:spcAft>
              <a:buNone/>
            </a:pPr>
            <a:endParaRPr lang="pl-PL" sz="1800" b="0" i="0" u="none" strike="noStrike" dirty="0">
              <a:solidFill>
                <a:srgbClr val="000000"/>
              </a:solidFill>
              <a:effectLst/>
              <a:latin typeface="Arial" panose="020B0604020202020204" pitchFamily="34" charset="0"/>
            </a:endParaRPr>
          </a:p>
          <a:p>
            <a:pPr rtl="0">
              <a:spcBef>
                <a:spcPts val="0"/>
              </a:spcBef>
              <a:spcAft>
                <a:spcPts val="1200"/>
              </a:spcAft>
            </a:pPr>
            <a:r>
              <a:rPr lang="pl-PL" sz="1800" b="0" i="0" u="none" strike="noStrike" dirty="0">
                <a:solidFill>
                  <a:srgbClr val="000000"/>
                </a:solidFill>
                <a:effectLst/>
                <a:latin typeface="Arial" panose="020B0604020202020204" pitchFamily="34" charset="0"/>
              </a:rPr>
              <a:t>Doszły nowe </a:t>
            </a:r>
            <a:r>
              <a:rPr lang="pl-PL" sz="1800" b="0" i="0" u="none" strike="noStrike" dirty="0" err="1">
                <a:solidFill>
                  <a:srgbClr val="000000"/>
                </a:solidFill>
                <a:effectLst/>
                <a:latin typeface="Arial" panose="020B0604020202020204" pitchFamily="34" charset="0"/>
              </a:rPr>
              <a:t>lifecycle</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hooki</a:t>
            </a:r>
            <a:endParaRPr lang="pl-PL" dirty="0">
              <a:effectLst/>
            </a:endParaRPr>
          </a:p>
          <a:p>
            <a:pPr rtl="0" fontAlgn="base">
              <a:spcBef>
                <a:spcPts val="1200"/>
              </a:spcBef>
              <a:spcAft>
                <a:spcPts val="1200"/>
              </a:spcAft>
              <a:buFont typeface="Arial" panose="020B0604020202020204" pitchFamily="34" charset="0"/>
              <a:buChar char="•"/>
            </a:pPr>
            <a:r>
              <a:rPr lang="pl-PL" sz="1800" b="0" i="0" u="none" strike="noStrike" dirty="0" err="1">
                <a:solidFill>
                  <a:srgbClr val="188038"/>
                </a:solidFill>
                <a:effectLst/>
                <a:latin typeface="Roboto Mono" panose="00000009000000000000" pitchFamily="49" charset="0"/>
              </a:rPr>
              <a:t>afterRender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za każdym razem, gdy aplikacja zakończy </a:t>
            </a:r>
            <a:r>
              <a:rPr lang="pl-PL" sz="1800" b="0" i="0" u="none" strike="noStrike" dirty="0" err="1">
                <a:solidFill>
                  <a:srgbClr val="000000"/>
                </a:solidFill>
                <a:effectLst/>
                <a:latin typeface="Arial" panose="020B0604020202020204" pitchFamily="34" charset="0"/>
              </a:rPr>
              <a:t>renderowanie</a:t>
            </a:r>
            <a:r>
              <a:rPr lang="pl-PL" sz="1800" b="0" i="0" u="none" strike="noStrike" dirty="0">
                <a:solidFill>
                  <a:srgbClr val="000000"/>
                </a:solidFill>
                <a:effectLst/>
                <a:latin typeface="Arial" panose="020B0604020202020204" pitchFamily="34" charset="0"/>
              </a:rPr>
              <a:t>.</a:t>
            </a:r>
          </a:p>
          <a:p>
            <a:r>
              <a:rPr lang="pl-PL" sz="1800" b="0" i="0" u="none" strike="noStrike" dirty="0" err="1">
                <a:solidFill>
                  <a:srgbClr val="188038"/>
                </a:solidFill>
                <a:effectLst/>
                <a:latin typeface="Roboto Mono" panose="00000009000000000000" pitchFamily="49" charset="0"/>
              </a:rPr>
              <a:t>afterNextRender</a:t>
            </a:r>
            <a:r>
              <a:rPr lang="pl-PL" sz="1800" b="0" i="0" u="none" strike="noStrike" dirty="0">
                <a:solidFill>
                  <a:srgbClr val="000000"/>
                </a:solidFill>
                <a:effectLst/>
                <a:latin typeface="Arial" panose="020B0604020202020204" pitchFamily="34" charset="0"/>
              </a:rPr>
              <a:t> — </a:t>
            </a:r>
            <a:r>
              <a:rPr lang="pl-PL" sz="1800" b="0" i="0" u="none" strike="noStrike" dirty="0" err="1">
                <a:solidFill>
                  <a:srgbClr val="000000"/>
                </a:solidFill>
                <a:effectLst/>
                <a:latin typeface="Arial" panose="020B0604020202020204" pitchFamily="34" charset="0"/>
              </a:rPr>
              <a:t>callback</a:t>
            </a:r>
            <a:r>
              <a:rPr lang="pl-PL" sz="1800" b="0" i="0" u="none" strike="noStrike" dirty="0">
                <a:solidFill>
                  <a:srgbClr val="000000"/>
                </a:solidFill>
                <a:effectLst/>
                <a:latin typeface="Arial" panose="020B0604020202020204" pitchFamily="34" charset="0"/>
              </a:rPr>
              <a:t>, który zostanie wywołany przy następnym zakończeniu </a:t>
            </a:r>
            <a:r>
              <a:rPr lang="pl-PL" sz="1800" b="0" i="0" u="none" strike="noStrike" dirty="0" err="1">
                <a:solidFill>
                  <a:srgbClr val="000000"/>
                </a:solidFill>
                <a:effectLst/>
                <a:latin typeface="Arial" panose="020B0604020202020204" pitchFamily="34" charset="0"/>
              </a:rPr>
              <a:t>renderowania</a:t>
            </a:r>
            <a:r>
              <a:rPr lang="pl-PL" sz="1800" b="0" i="0" u="none" strike="noStrike" dirty="0">
                <a:solidFill>
                  <a:srgbClr val="000000"/>
                </a:solidFill>
                <a:effectLst/>
                <a:latin typeface="Arial" panose="020B0604020202020204" pitchFamily="34" charset="0"/>
              </a:rPr>
              <a:t> aplikacji.</a:t>
            </a:r>
            <a:endParaRPr dirty="0"/>
          </a:p>
        </p:txBody>
      </p:sp>
      <p:sp>
        <p:nvSpPr>
          <p:cNvPr id="137" name="Google Shape;137;p5:notes">
            <a:extLst>
              <a:ext uri="{FF2B5EF4-FFF2-40B4-BE49-F238E27FC236}">
                <a16:creationId xmlns:a16="http://schemas.microsoft.com/office/drawing/2014/main" id="{E37934CD-7DF5-9FBD-6F9D-D412FF61129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23</a:t>
            </a:fld>
            <a:endParaRPr/>
          </a:p>
        </p:txBody>
      </p:sp>
    </p:spTree>
    <p:extLst>
      <p:ext uri="{BB962C8B-B14F-4D97-AF65-F5344CB8AC3E}">
        <p14:creationId xmlns:p14="http://schemas.microsoft.com/office/powerpoint/2010/main" val="360022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26E7126-D618-750E-7AAA-1577656FFA65}"/>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CF293A7A-770A-5538-1D7A-76A1651FC2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928502A6-C175-1E08-CF2B-4E937EC08B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pl-PL" sz="1800" b="0" i="0" u="none" strike="noStrike" dirty="0">
                <a:solidFill>
                  <a:srgbClr val="000000"/>
                </a:solidFill>
                <a:effectLst/>
                <a:latin typeface="Arial" panose="020B0604020202020204" pitchFamily="34" charset="0"/>
              </a:rPr>
              <a:t>sygnały to bardzo rozległy temat i w pewnym stopniu został omówiony przed Dawida(wskazuje na Dawida) w swojej poprzedniej prezentacji na </a:t>
            </a:r>
            <a:r>
              <a:rPr lang="pl-PL" sz="1800" b="0" i="0" u="none" strike="noStrike" dirty="0" err="1">
                <a:solidFill>
                  <a:srgbClr val="000000"/>
                </a:solidFill>
                <a:effectLst/>
                <a:latin typeface="Arial" panose="020B0604020202020204" pitchFamily="34" charset="0"/>
              </a:rPr>
              <a:t>angular-wrocław</a:t>
            </a:r>
            <a:r>
              <a:rPr lang="pl-PL" sz="1800" b="0" i="0" u="none" strike="noStrike" dirty="0">
                <a:solidFill>
                  <a:srgbClr val="000000"/>
                </a:solidFill>
                <a:effectLst/>
                <a:latin typeface="Arial" panose="020B0604020202020204" pitchFamily="34" charset="0"/>
              </a:rPr>
              <a:t>. To co chciałbym tu po krótce pokazać to rozwój </a:t>
            </a:r>
            <a:r>
              <a:rPr lang="pl-PL" sz="1800" b="0" i="0" u="none" strike="noStrike" dirty="0" err="1">
                <a:solidFill>
                  <a:srgbClr val="000000"/>
                </a:solidFill>
                <a:effectLst/>
                <a:latin typeface="Arial" panose="020B0604020202020204" pitchFamily="34" charset="0"/>
              </a:rPr>
              <a:t>ficzera</a:t>
            </a:r>
            <a:r>
              <a:rPr lang="pl-PL" sz="1800" b="0" i="0" u="none" strike="noStrike" dirty="0">
                <a:solidFill>
                  <a:srgbClr val="000000"/>
                </a:solidFill>
                <a:effectLst/>
                <a:latin typeface="Arial" panose="020B0604020202020204" pitchFamily="34" charset="0"/>
              </a:rPr>
              <a:t> od czasu </a:t>
            </a:r>
            <a:r>
              <a:rPr lang="pl-PL" sz="1800" b="0" i="0" u="none" strike="noStrike" dirty="0" err="1">
                <a:solidFill>
                  <a:srgbClr val="000000"/>
                </a:solidFill>
                <a:effectLst/>
                <a:latin typeface="Arial" panose="020B0604020202020204" pitchFamily="34" charset="0"/>
              </a:rPr>
              <a:t>releasu</a:t>
            </a:r>
            <a:r>
              <a:rPr lang="pl-PL" sz="1800" b="0" i="0" u="none" strike="noStrike" dirty="0">
                <a:solidFill>
                  <a:srgbClr val="000000"/>
                </a:solidFill>
                <a:effectLst/>
                <a:latin typeface="Arial" panose="020B0604020202020204" pitchFamily="34" charset="0"/>
              </a:rPr>
              <a:t> v17:</a:t>
            </a:r>
            <a:endParaRPr lang="pl-PL" dirty="0">
              <a:effectLst/>
            </a:endParaRPr>
          </a:p>
          <a:p>
            <a:pPr marL="0" lvl="0" indent="0" algn="l" rtl="0">
              <a:spcBef>
                <a:spcPts val="0"/>
              </a:spcBef>
              <a:spcAft>
                <a:spcPts val="0"/>
              </a:spcAft>
              <a:buNone/>
            </a:pPr>
            <a:endParaRPr dirty="0"/>
          </a:p>
        </p:txBody>
      </p:sp>
      <p:sp>
        <p:nvSpPr>
          <p:cNvPr id="137" name="Google Shape;137;p5:notes">
            <a:extLst>
              <a:ext uri="{FF2B5EF4-FFF2-40B4-BE49-F238E27FC236}">
                <a16:creationId xmlns:a16="http://schemas.microsoft.com/office/drawing/2014/main" id="{BDCD2DE5-FD4A-4B49-6904-4C91A6478CA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24</a:t>
            </a:fld>
            <a:endParaRPr/>
          </a:p>
        </p:txBody>
      </p:sp>
    </p:spTree>
    <p:extLst>
      <p:ext uri="{BB962C8B-B14F-4D97-AF65-F5344CB8AC3E}">
        <p14:creationId xmlns:p14="http://schemas.microsoft.com/office/powerpoint/2010/main" val="2040156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E7F2A01-777A-D2F1-6592-5E7EC01EA771}"/>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635E0D3C-B794-726B-5CD3-3894D033B1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3B12E146-5736-8127-9640-3FE1D7CD1DC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D057C241-BF9B-7552-D2F2-24F7493171F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25</a:t>
            </a:fld>
            <a:endParaRPr/>
          </a:p>
        </p:txBody>
      </p:sp>
    </p:spTree>
    <p:extLst>
      <p:ext uri="{BB962C8B-B14F-4D97-AF65-F5344CB8AC3E}">
        <p14:creationId xmlns:p14="http://schemas.microsoft.com/office/powerpoint/2010/main" val="2041870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F70296C-26FB-FCEB-9E43-91D497FB1C3E}"/>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84AC2CE2-07C0-E29C-5A7F-9A09024526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8D67D8C4-75EB-02AE-7C3C-1E955B2B3A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6C633F7F-9EE0-A93D-612B-B0D8C1943489}"/>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26</a:t>
            </a:fld>
            <a:endParaRPr/>
          </a:p>
        </p:txBody>
      </p:sp>
    </p:spTree>
    <p:extLst>
      <p:ext uri="{BB962C8B-B14F-4D97-AF65-F5344CB8AC3E}">
        <p14:creationId xmlns:p14="http://schemas.microsoft.com/office/powerpoint/2010/main" val="1376524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17E73FF2-91F6-5770-37AE-C0225DB9C710}"/>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03990E2-265A-C759-FBAD-0E6CC782FC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3C64DB5-5476-AD38-F14B-F6EEF1D366C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BAF78DDD-5F20-2148-9C1E-3E4CF5E6E97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27</a:t>
            </a:fld>
            <a:endParaRPr/>
          </a:p>
        </p:txBody>
      </p:sp>
    </p:spTree>
    <p:extLst>
      <p:ext uri="{BB962C8B-B14F-4D97-AF65-F5344CB8AC3E}">
        <p14:creationId xmlns:p14="http://schemas.microsoft.com/office/powerpoint/2010/main" val="954752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8D2A937D-41E2-2883-9EC8-4CC133187975}"/>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49B43839-B2FC-725D-F5C5-61FB80786B2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E919FD3A-C24B-2F61-9746-2433607AFC2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476A0429-5719-6500-E2AC-4B7E8704ED6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28</a:t>
            </a:fld>
            <a:endParaRPr/>
          </a:p>
        </p:txBody>
      </p:sp>
    </p:spTree>
    <p:extLst>
      <p:ext uri="{BB962C8B-B14F-4D97-AF65-F5344CB8AC3E}">
        <p14:creationId xmlns:p14="http://schemas.microsoft.com/office/powerpoint/2010/main" val="3551162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5B1D292A-E5A9-4430-0D82-7D816940AB53}"/>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5DFBFB5B-C691-BC72-A6D2-E1C30EDCF7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A7B8339-00C3-8EE8-3DE3-A16BE21F62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fontAlgn="base">
              <a:spcBef>
                <a:spcPts val="1200"/>
              </a:spcBef>
              <a:spcAft>
                <a:spcPts val="0"/>
              </a:spcAft>
              <a:buFont typeface="Arial" panose="020B0604020202020204" pitchFamily="34" charset="0"/>
              <a:buChar char="•"/>
            </a:pPr>
            <a:endParaRPr lang="pl-PL" sz="2800" dirty="0">
              <a:effectLst/>
            </a:endParaRPr>
          </a:p>
        </p:txBody>
      </p:sp>
      <p:sp>
        <p:nvSpPr>
          <p:cNvPr id="149" name="Google Shape;149;p6:notes">
            <a:extLst>
              <a:ext uri="{FF2B5EF4-FFF2-40B4-BE49-F238E27FC236}">
                <a16:creationId xmlns:a16="http://schemas.microsoft.com/office/drawing/2014/main" id="{FF875DFA-7059-E7FE-416E-73ACE649E30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29</a:t>
            </a:fld>
            <a:endParaRPr/>
          </a:p>
        </p:txBody>
      </p:sp>
    </p:spTree>
    <p:extLst>
      <p:ext uri="{BB962C8B-B14F-4D97-AF65-F5344CB8AC3E}">
        <p14:creationId xmlns:p14="http://schemas.microsoft.com/office/powerpoint/2010/main" val="262136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44E604B2-17AF-18D2-8897-1EC99149BF39}"/>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A11CFE47-B438-1904-F4C3-9D4076EA75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40E52441-595B-9E90-BA03-6874F4B785D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Zauważmy, że parametr info można przekazywać zarówno programistycznie, jak i za pomocą deklaratywnego interfejsu API routera. Pobierając bieżącą nawigację i korzystając z obiektu </a:t>
            </a:r>
            <a:r>
              <a:rPr lang="pl-PL" sz="1800" b="0" i="0" u="none" strike="noStrike" dirty="0" err="1">
                <a:solidFill>
                  <a:srgbClr val="000000"/>
                </a:solidFill>
                <a:effectLst/>
                <a:latin typeface="Arial" panose="020B0604020202020204" pitchFamily="34" charset="0"/>
              </a:rPr>
              <a:t>extras</a:t>
            </a:r>
            <a:r>
              <a:rPr lang="pl-PL" sz="1800" b="0" i="0" u="none" strike="noStrike" dirty="0">
                <a:solidFill>
                  <a:srgbClr val="000000"/>
                </a:solidFill>
                <a:effectLst/>
                <a:latin typeface="Arial" panose="020B0604020202020204" pitchFamily="34" charset="0"/>
              </a:rPr>
              <a:t>, możesz uzyskać parametr info.</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 Należy zauważyć, że ten parametr info nie jest przechowywany w historii przeglądarki, więc jeśli klikniemy przycisk Przejdź do strony głównej, nie zostanie to odzwierciedlone w adresie URL. </a:t>
            </a:r>
            <a:endParaRPr lang="pl-PL" sz="2800" dirty="0">
              <a:effectLst/>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Na przykład, po kliknięciu przycisku Przejdź do strony głównej, zauważymy, że nic nie pojawia się w adresie URL, więc dodatkowy parametr info nie jest przechowywany w stosie historii. Jeśli ponownie naciśniemy przycisk Wstecz i Dalej, parametr info nie zostanie przekazany. Parametr info to czysto przemijająca informacja, którą możesz chcieć użyć w pewnych sytuacjach. Większość czasu nie jest to funkcja, której używałbyś codziennie, ale jeśli kiedykolwiek będziesz musiał przekazać dodatkowe informacje w określonej nawigacji bez przechowywania ich w adresie URL, teraz istnieje sposób do tego za pomocą standardowego interfejsu API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endParaRPr lang="pl-PL" sz="2800" dirty="0">
              <a:effectLst/>
            </a:endParaRPr>
          </a:p>
        </p:txBody>
      </p:sp>
      <p:sp>
        <p:nvSpPr>
          <p:cNvPr id="137" name="Google Shape;137;p5:notes">
            <a:extLst>
              <a:ext uri="{FF2B5EF4-FFF2-40B4-BE49-F238E27FC236}">
                <a16:creationId xmlns:a16="http://schemas.microsoft.com/office/drawing/2014/main" id="{A89AB8F7-3C12-269B-61DE-7385CA98C05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30</a:t>
            </a:fld>
            <a:endParaRPr/>
          </a:p>
        </p:txBody>
      </p:sp>
    </p:spTree>
    <p:extLst>
      <p:ext uri="{BB962C8B-B14F-4D97-AF65-F5344CB8AC3E}">
        <p14:creationId xmlns:p14="http://schemas.microsoft.com/office/powerpoint/2010/main" val="655088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C9A0762A-DCD4-8224-63C3-D6B4FD0983C7}"/>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0F3F7195-01BD-E78A-17FC-27729E9D85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A85AD193-ABAD-FB40-319C-99A877B5BD6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endParaRPr lang="pl-PL" sz="2800" dirty="0">
              <a:effectLst/>
            </a:endParaRPr>
          </a:p>
        </p:txBody>
      </p:sp>
      <p:sp>
        <p:nvSpPr>
          <p:cNvPr id="137" name="Google Shape;137;p5:notes">
            <a:extLst>
              <a:ext uri="{FF2B5EF4-FFF2-40B4-BE49-F238E27FC236}">
                <a16:creationId xmlns:a16="http://schemas.microsoft.com/office/drawing/2014/main" id="{EC16D0F0-33C1-8C6D-1033-1B28E7F75DA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31</a:t>
            </a:fld>
            <a:endParaRPr/>
          </a:p>
        </p:txBody>
      </p:sp>
    </p:spTree>
    <p:extLst>
      <p:ext uri="{BB962C8B-B14F-4D97-AF65-F5344CB8AC3E}">
        <p14:creationId xmlns:p14="http://schemas.microsoft.com/office/powerpoint/2010/main" val="1872882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6C6810C4-1661-C3A4-A4D9-E87304BB9938}"/>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5A3EDB58-FE09-CBF9-682A-B54CC30D00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EDF75678-4420-A4F4-D6CD-C71A753685C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2000"/>
              </a:spcBef>
              <a:spcAft>
                <a:spcPts val="600"/>
              </a:spcAft>
            </a:pPr>
            <a:r>
              <a:rPr lang="en-US" sz="1800" b="0" i="0" u="none" strike="noStrike" dirty="0" err="1">
                <a:solidFill>
                  <a:srgbClr val="000000"/>
                </a:solidFill>
                <a:effectLst/>
                <a:latin typeface="Arial" panose="020B0604020202020204" pitchFamily="34" charset="0"/>
              </a:rPr>
              <a:t>esbuild</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vite</a:t>
            </a:r>
            <a:endParaRPr lang="en-US" sz="2800"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enabled by default </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since v16</a:t>
            </a:r>
            <a:endParaRPr lang="en-US" sz="2800" dirty="0">
              <a:effectLst/>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reported 67% build time improvement</a:t>
            </a:r>
            <a:r>
              <a:rPr lang="en-US" sz="1800" b="0" i="0" u="none" strike="noStrike" dirty="0">
                <a:solidFill>
                  <a:srgbClr val="000000"/>
                </a:solidFill>
                <a:effectLst/>
                <a:latin typeface="Arial" panose="020B0604020202020204" pitchFamily="34" charset="0"/>
              </a:rPr>
              <a:t> in some of their apps</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err="1">
                <a:solidFill>
                  <a:srgbClr val="000000"/>
                </a:solidFill>
                <a:effectLst/>
                <a:latin typeface="Arial" panose="020B0604020202020204" pitchFamily="34" charset="0"/>
              </a:rPr>
              <a:t>build</a:t>
            </a:r>
            <a:r>
              <a:rPr lang="pl-PL" sz="1800" b="0" i="0" u="none" strike="noStrike" dirty="0">
                <a:solidFill>
                  <a:srgbClr val="000000"/>
                </a:solidFill>
                <a:effectLst/>
                <a:latin typeface="Arial" panose="020B0604020202020204" pitchFamily="34" charset="0"/>
              </a:rPr>
              <a:t> </a:t>
            </a:r>
            <a:r>
              <a:rPr lang="pl-PL" sz="1800" b="0" i="0" u="none" strike="noStrike" dirty="0" err="1">
                <a:solidFill>
                  <a:srgbClr val="000000"/>
                </a:solidFill>
                <a:effectLst/>
                <a:latin typeface="Arial" panose="020B0604020202020204" pitchFamily="34" charset="0"/>
              </a:rPr>
              <a:t>pipeline</a:t>
            </a:r>
            <a:r>
              <a:rPr lang="pl-PL" sz="1800" b="0" i="0" u="none" strike="noStrike" dirty="0">
                <a:solidFill>
                  <a:srgbClr val="000000"/>
                </a:solidFill>
                <a:effectLst/>
                <a:latin typeface="Arial" panose="020B0604020202020204" pitchFamily="34" charset="0"/>
              </a:rPr>
              <a:t> został zaktualizowany, gdy używamy </a:t>
            </a:r>
            <a:r>
              <a:rPr lang="pl-PL" sz="1800" b="0" i="0" u="none" strike="noStrike" dirty="0" err="1">
                <a:solidFill>
                  <a:srgbClr val="000000"/>
                </a:solidFill>
                <a:effectLst/>
                <a:latin typeface="Arial" panose="020B0604020202020204" pitchFamily="34" charset="0"/>
              </a:rPr>
              <a:t>hybrid</a:t>
            </a:r>
            <a:r>
              <a:rPr lang="pl-PL" sz="1800" b="0" i="0" u="none" strike="noStrike" dirty="0">
                <a:solidFill>
                  <a:srgbClr val="000000"/>
                </a:solidFill>
                <a:effectLst/>
                <a:latin typeface="Arial" panose="020B0604020202020204" pitchFamily="34" charset="0"/>
              </a:rPr>
              <a:t> renderingu. </a:t>
            </a:r>
            <a:r>
              <a:rPr lang="pl-PL" sz="1800" b="1" i="0" u="none" strike="noStrike" dirty="0">
                <a:solidFill>
                  <a:srgbClr val="000000"/>
                </a:solidFill>
                <a:effectLst/>
                <a:latin typeface="Arial" panose="020B0604020202020204" pitchFamily="34" charset="0"/>
              </a:rPr>
              <a:t>Dzięki SSR i SSG możesz zaobserwować nawet do 87% poprawy szybkości w przypadku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build</a:t>
            </a:r>
            <a:r>
              <a:rPr lang="pl-PL" sz="1800" b="1" i="0" u="none" strike="noStrike" dirty="0">
                <a:solidFill>
                  <a:srgbClr val="000000"/>
                </a:solidFill>
                <a:effectLst/>
                <a:latin typeface="Arial" panose="020B0604020202020204" pitchFamily="34" charset="0"/>
              </a:rPr>
              <a:t> oraz 80% szybszej pętli edycji-odświeżania dla polecenia </a:t>
            </a:r>
            <a:r>
              <a:rPr lang="pl-PL" sz="1800" b="1" i="0" u="none" strike="noStrike" dirty="0" err="1">
                <a:solidFill>
                  <a:srgbClr val="000000"/>
                </a:solidFill>
                <a:effectLst/>
                <a:latin typeface="Arial" panose="020B0604020202020204" pitchFamily="34" charset="0"/>
              </a:rPr>
              <a:t>ng</a:t>
            </a:r>
            <a:r>
              <a:rPr lang="pl-PL" sz="1800" b="1" i="0" u="none" strike="noStrike" dirty="0">
                <a:solidFill>
                  <a:srgbClr val="000000"/>
                </a:solidFill>
                <a:effectLst/>
                <a:latin typeface="Arial" panose="020B0604020202020204" pitchFamily="34" charset="0"/>
              </a:rPr>
              <a:t> </a:t>
            </a:r>
            <a:r>
              <a:rPr lang="pl-PL" sz="1800" b="1" i="0" u="none" strike="noStrike" dirty="0" err="1">
                <a:solidFill>
                  <a:srgbClr val="000000"/>
                </a:solidFill>
                <a:effectLst/>
                <a:latin typeface="Arial" panose="020B0604020202020204" pitchFamily="34" charset="0"/>
              </a:rPr>
              <a:t>serve</a:t>
            </a:r>
            <a:r>
              <a:rPr lang="pl-PL" sz="1800" b="1"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endParaRPr lang="en-US" sz="2800" dirty="0">
              <a:effectLst/>
            </a:endParaRPr>
          </a:p>
        </p:txBody>
      </p:sp>
      <p:sp>
        <p:nvSpPr>
          <p:cNvPr id="137" name="Google Shape;137;p5:notes">
            <a:extLst>
              <a:ext uri="{FF2B5EF4-FFF2-40B4-BE49-F238E27FC236}">
                <a16:creationId xmlns:a16="http://schemas.microsoft.com/office/drawing/2014/main" id="{84EB682F-DA80-E4AC-1398-5A23B2C6CCA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32</a:t>
            </a:fld>
            <a:endParaRPr/>
          </a:p>
        </p:txBody>
      </p:sp>
    </p:spTree>
    <p:extLst>
      <p:ext uri="{BB962C8B-B14F-4D97-AF65-F5344CB8AC3E}">
        <p14:creationId xmlns:p14="http://schemas.microsoft.com/office/powerpoint/2010/main" val="3871309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67182437-AF2B-E0AB-E634-026E8BAC9F8A}"/>
            </a:ext>
          </a:extLst>
        </p:cNvPr>
        <p:cNvGrpSpPr/>
        <p:nvPr/>
      </p:nvGrpSpPr>
      <p:grpSpPr>
        <a:xfrm>
          <a:off x="0" y="0"/>
          <a:ext cx="0" cy="0"/>
          <a:chOff x="0" y="0"/>
          <a:chExt cx="0" cy="0"/>
        </a:xfrm>
      </p:grpSpPr>
      <p:sp>
        <p:nvSpPr>
          <p:cNvPr id="303" name="Google Shape;303;p20:notes">
            <a:extLst>
              <a:ext uri="{FF2B5EF4-FFF2-40B4-BE49-F238E27FC236}">
                <a16:creationId xmlns:a16="http://schemas.microsoft.com/office/drawing/2014/main" id="{8D3ED8A1-BCEE-C46C-47B0-C9E8A13B48B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a:extLst>
              <a:ext uri="{FF2B5EF4-FFF2-40B4-BE49-F238E27FC236}">
                <a16:creationId xmlns:a16="http://schemas.microsoft.com/office/drawing/2014/main" id="{F6B0C000-F762-1621-194C-86F397437E1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a:extLst>
              <a:ext uri="{FF2B5EF4-FFF2-40B4-BE49-F238E27FC236}">
                <a16:creationId xmlns:a16="http://schemas.microsoft.com/office/drawing/2014/main" id="{6B02F6C1-070F-D140-1C02-CC38F1EDC97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33</a:t>
            </a:fld>
            <a:endParaRPr/>
          </a:p>
        </p:txBody>
      </p:sp>
    </p:spTree>
    <p:extLst>
      <p:ext uri="{BB962C8B-B14F-4D97-AF65-F5344CB8AC3E}">
        <p14:creationId xmlns:p14="http://schemas.microsoft.com/office/powerpoint/2010/main" val="2230092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a:extLst>
            <a:ext uri="{FF2B5EF4-FFF2-40B4-BE49-F238E27FC236}">
              <a16:creationId xmlns:a16="http://schemas.microsoft.com/office/drawing/2014/main" id="{7EBFB1BD-4B0A-D15D-EB4D-0B949BDA3A5D}"/>
            </a:ext>
          </a:extLst>
        </p:cNvPr>
        <p:cNvGrpSpPr/>
        <p:nvPr/>
      </p:nvGrpSpPr>
      <p:grpSpPr>
        <a:xfrm>
          <a:off x="0" y="0"/>
          <a:ext cx="0" cy="0"/>
          <a:chOff x="0" y="0"/>
          <a:chExt cx="0" cy="0"/>
        </a:xfrm>
      </p:grpSpPr>
      <p:sp>
        <p:nvSpPr>
          <p:cNvPr id="135" name="Google Shape;135;p5:notes">
            <a:extLst>
              <a:ext uri="{FF2B5EF4-FFF2-40B4-BE49-F238E27FC236}">
                <a16:creationId xmlns:a16="http://schemas.microsoft.com/office/drawing/2014/main" id="{8FF0973D-941D-C703-B874-795C22174C6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a:extLst>
              <a:ext uri="{FF2B5EF4-FFF2-40B4-BE49-F238E27FC236}">
                <a16:creationId xmlns:a16="http://schemas.microsoft.com/office/drawing/2014/main" id="{0DA56BFC-DA4C-7DCA-6AE4-92C71956BC5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1200"/>
              </a:spcBef>
              <a:spcAft>
                <a:spcPts val="1200"/>
              </a:spcAft>
            </a:pPr>
            <a:r>
              <a:rPr lang="pl-PL" sz="1800" b="0" i="0" u="none" strike="noStrike" dirty="0">
                <a:solidFill>
                  <a:srgbClr val="000000"/>
                </a:solidFill>
                <a:effectLst/>
                <a:latin typeface="Arial" panose="020B0604020202020204" pitchFamily="34" charset="0"/>
              </a:rPr>
              <a:t>[tutaj jakoś </a:t>
            </a:r>
            <a:r>
              <a:rPr lang="pl-PL" sz="1800" b="0" i="0" u="none" strike="noStrike" dirty="0" err="1">
                <a:solidFill>
                  <a:srgbClr val="000000"/>
                </a:solidFill>
                <a:effectLst/>
                <a:latin typeface="Arial" panose="020B0604020202020204" pitchFamily="34" charset="0"/>
              </a:rPr>
              <a:t>skiwtuje</a:t>
            </a:r>
            <a:r>
              <a:rPr lang="pl-PL" sz="1800" b="0" i="0" u="none" strike="noStrike" dirty="0">
                <a:solidFill>
                  <a:srgbClr val="000000"/>
                </a:solidFill>
                <a:effectLst/>
                <a:latin typeface="Arial" panose="020B0604020202020204" pitchFamily="34" charset="0"/>
              </a:rPr>
              <a:t> odpowiedź TO ZALEŻY, bo to z czym chcę zostawić na końcu odbiorców to przemyślenie, czy pchać się w nowe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jak wyjdą, czy zaczekać aż wyjdą pierwsze łatki i tak dalej. Wchodzenie </a:t>
            </a:r>
            <a:r>
              <a:rPr lang="pl-PL" sz="1800" b="0" i="0" u="none" strike="noStrike" dirty="0" err="1">
                <a:solidFill>
                  <a:srgbClr val="000000"/>
                </a:solidFill>
                <a:effectLst/>
                <a:latin typeface="Arial" panose="020B0604020202020204" pitchFamily="34" charset="0"/>
              </a:rPr>
              <a:t>odrazu</a:t>
            </a:r>
            <a:r>
              <a:rPr lang="pl-PL" sz="1800" b="0" i="0" u="none" strike="noStrike" dirty="0">
                <a:solidFill>
                  <a:srgbClr val="000000"/>
                </a:solidFill>
                <a:effectLst/>
                <a:latin typeface="Arial" panose="020B0604020202020204" pitchFamily="34" charset="0"/>
              </a:rPr>
              <a:t> w </a:t>
            </a:r>
            <a:r>
              <a:rPr lang="pl-PL" sz="1800" b="0" i="0" u="none" strike="noStrike" dirty="0" err="1">
                <a:solidFill>
                  <a:srgbClr val="000000"/>
                </a:solidFill>
                <a:effectLst/>
                <a:latin typeface="Arial" panose="020B0604020202020204" pitchFamily="34" charset="0"/>
              </a:rPr>
              <a:t>control-flow</a:t>
            </a:r>
            <a:r>
              <a:rPr lang="pl-PL" sz="1800" b="0" i="0" u="none" strike="noStrike" dirty="0">
                <a:solidFill>
                  <a:srgbClr val="000000"/>
                </a:solidFill>
                <a:effectLst/>
                <a:latin typeface="Arial" panose="020B0604020202020204" pitchFamily="34" charset="0"/>
              </a:rPr>
              <a:t> i przerabianie całej </a:t>
            </a:r>
            <a:r>
              <a:rPr lang="pl-PL" sz="1800" b="0" i="0" u="none" strike="noStrike" dirty="0" err="1">
                <a:solidFill>
                  <a:srgbClr val="000000"/>
                </a:solidFill>
                <a:effectLst/>
                <a:latin typeface="Arial" panose="020B0604020202020204" pitchFamily="34" charset="0"/>
              </a:rPr>
              <a:t>apki</a:t>
            </a:r>
            <a:r>
              <a:rPr lang="pl-PL" sz="1800" b="0" i="0" u="none" strike="noStrike" dirty="0">
                <a:solidFill>
                  <a:srgbClr val="000000"/>
                </a:solidFill>
                <a:effectLst/>
                <a:latin typeface="Arial" panose="020B0604020202020204" pitchFamily="34" charset="0"/>
              </a:rPr>
              <a:t> chwilę po wyjściu update to raczej słaby pomysł, a poza tym czysto biznesowo, żaden biznes nie dałby nam przepisać całej </a:t>
            </a:r>
            <a:r>
              <a:rPr lang="pl-PL" sz="1800" b="0" i="0" u="none" strike="noStrike" dirty="0" err="1">
                <a:solidFill>
                  <a:srgbClr val="000000"/>
                </a:solidFill>
                <a:effectLst/>
                <a:latin typeface="Arial" panose="020B0604020202020204" pitchFamily="34" charset="0"/>
              </a:rPr>
              <a:t>apki</a:t>
            </a:r>
            <a:r>
              <a:rPr lang="pl-PL" sz="1800" b="0" i="0" u="none" strike="noStrike" dirty="0">
                <a:solidFill>
                  <a:srgbClr val="000000"/>
                </a:solidFill>
                <a:effectLst/>
                <a:latin typeface="Arial" panose="020B0604020202020204" pitchFamily="34" charset="0"/>
              </a:rPr>
              <a:t> ;D n]</a:t>
            </a:r>
            <a:br>
              <a:rPr lang="pl-PL" sz="1800" b="0" i="0" u="none" strike="noStrike" dirty="0">
                <a:solidFill>
                  <a:srgbClr val="000000"/>
                </a:solidFill>
                <a:effectLst/>
                <a:latin typeface="Arial" panose="020B0604020202020204" pitchFamily="34" charset="0"/>
              </a:rPr>
            </a:b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update – wersja 1 w tył, bezpieczna produkcyjnie</a:t>
            </a:r>
          </a:p>
          <a:p>
            <a:pPr rtl="0">
              <a:spcBef>
                <a:spcPts val="1200"/>
              </a:spcBef>
              <a:spcAft>
                <a:spcPts val="1200"/>
              </a:spcAft>
            </a:pPr>
            <a:r>
              <a:rPr lang="pl-PL" sz="1800" b="0" i="0" u="none" strike="noStrike" dirty="0">
                <a:solidFill>
                  <a:srgbClr val="000000"/>
                </a:solidFill>
                <a:effectLst/>
                <a:latin typeface="Arial" panose="020B0604020202020204" pitchFamily="34" charset="0"/>
              </a:rPr>
              <a:t>      przy </a:t>
            </a:r>
            <a:r>
              <a:rPr lang="pl-PL" sz="1800" b="0" i="0" u="none" strike="noStrike" dirty="0" err="1">
                <a:solidFill>
                  <a:srgbClr val="000000"/>
                </a:solidFill>
                <a:effectLst/>
                <a:latin typeface="Arial" panose="020B0604020202020204" pitchFamily="34" charset="0"/>
              </a:rPr>
              <a:t>refactorach</a:t>
            </a:r>
            <a:r>
              <a:rPr lang="pl-PL" sz="1800" b="0" i="0" u="none" strike="noStrike" dirty="0">
                <a:solidFill>
                  <a:srgbClr val="000000"/>
                </a:solidFill>
                <a:effectLst/>
                <a:latin typeface="Arial" panose="020B0604020202020204" pitchFamily="34" charset="0"/>
              </a:rPr>
              <a:t> – używać nowych </a:t>
            </a:r>
            <a:r>
              <a:rPr lang="pl-PL" sz="1800" b="0" i="0" u="none" strike="noStrike" dirty="0" err="1">
                <a:solidFill>
                  <a:srgbClr val="000000"/>
                </a:solidFill>
                <a:effectLst/>
                <a:latin typeface="Arial" panose="020B0604020202020204" pitchFamily="34" charset="0"/>
              </a:rPr>
              <a:t>ficzerów</a:t>
            </a:r>
            <a:endParaRPr lang="pl-PL" sz="1800" b="0" i="0" u="none" strike="noStrike" dirty="0">
              <a:solidFill>
                <a:srgbClr val="000000"/>
              </a:solidFill>
              <a:effectLst/>
              <a:latin typeface="Arial" panose="020B0604020202020204" pitchFamily="34" charset="0"/>
            </a:endParaRPr>
          </a:p>
          <a:p>
            <a:pPr rtl="0">
              <a:spcBef>
                <a:spcPts val="1200"/>
              </a:spcBef>
              <a:spcAft>
                <a:spcPts val="1200"/>
              </a:spcAft>
            </a:pPr>
            <a:r>
              <a:rPr lang="pl-PL" sz="1800" b="0" i="0" u="none" strike="noStrike" dirty="0">
                <a:solidFill>
                  <a:srgbClr val="000000"/>
                </a:solidFill>
                <a:effectLst/>
                <a:latin typeface="Arial" panose="020B0604020202020204" pitchFamily="34" charset="0"/>
              </a:rPr>
              <a:t>      założenia zespołowe/projektowe</a:t>
            </a:r>
            <a:endParaRPr lang="pl-PL" sz="2800" dirty="0">
              <a:effectLst/>
            </a:endParaRPr>
          </a:p>
        </p:txBody>
      </p:sp>
      <p:sp>
        <p:nvSpPr>
          <p:cNvPr id="137" name="Google Shape;137;p5:notes">
            <a:extLst>
              <a:ext uri="{FF2B5EF4-FFF2-40B4-BE49-F238E27FC236}">
                <a16:creationId xmlns:a16="http://schemas.microsoft.com/office/drawing/2014/main" id="{170992BC-6F9E-273F-F064-80D563605A6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34</a:t>
            </a:fld>
            <a:endParaRPr/>
          </a:p>
        </p:txBody>
      </p:sp>
    </p:spTree>
    <p:extLst>
      <p:ext uri="{BB962C8B-B14F-4D97-AF65-F5344CB8AC3E}">
        <p14:creationId xmlns:p14="http://schemas.microsoft.com/office/powerpoint/2010/main" val="42727704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a:t>https://github.com/bboysokol/ColoboTree</a:t>
            </a:r>
            <a:endParaRPr/>
          </a:p>
        </p:txBody>
      </p:sp>
      <p:sp>
        <p:nvSpPr>
          <p:cNvPr id="327" name="Google Shape;327;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0988A066-0A3C-41C1-C1F2-158CBDBEAF6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BC2F0A5C-7F33-3245-97DD-071FC5FD225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0821586A-BBA2-D24E-2E0A-467BFB87DD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zacznijmy od szybkiego spojrzenia na “plany’ </a:t>
            </a:r>
            <a:r>
              <a:rPr lang="pl-PL" sz="1800" b="0" i="0" u="none" strike="noStrike" dirty="0" err="1">
                <a:solidFill>
                  <a:srgbClr val="000000"/>
                </a:solidFill>
                <a:effectLst/>
                <a:latin typeface="Arial" panose="020B0604020202020204" pitchFamily="34" charset="0"/>
              </a:rPr>
              <a:t>angularowego</a:t>
            </a:r>
            <a:r>
              <a:rPr lang="pl-PL" sz="1800" b="0" i="0" u="none" strike="noStrike" dirty="0">
                <a:solidFill>
                  <a:srgbClr val="000000"/>
                </a:solidFill>
                <a:effectLst/>
                <a:latin typeface="Arial" panose="020B0604020202020204" pitchFamily="34" charset="0"/>
              </a:rPr>
              <a:t> teamu co to </a:t>
            </a:r>
            <a:r>
              <a:rPr lang="pl-PL" sz="1800" b="0" i="0" u="none" strike="noStrike" dirty="0" err="1">
                <a:solidFill>
                  <a:srgbClr val="000000"/>
                </a:solidFill>
                <a:effectLst/>
                <a:latin typeface="Arial" panose="020B0604020202020204" pitchFamily="34" charset="0"/>
              </a:rPr>
              <a:t>releasów</a:t>
            </a:r>
            <a:r>
              <a:rPr lang="pl-PL" sz="1800" b="0" i="0" u="none" strike="noStrike" dirty="0">
                <a:solidFill>
                  <a:srgbClr val="000000"/>
                </a:solidFill>
                <a:effectLst/>
                <a:latin typeface="Arial" panose="020B0604020202020204" pitchFamily="34" charset="0"/>
              </a:rPr>
              <a:t> kolejnych wersji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a:t>
            </a:r>
            <a:br>
              <a:rPr lang="pl-PL" sz="1800" b="0" i="0" u="none" strike="noStrike" dirty="0">
                <a:solidFill>
                  <a:srgbClr val="000000"/>
                </a:solidFill>
                <a:effectLst/>
                <a:latin typeface="Arial" panose="020B0604020202020204" pitchFamily="34" charset="0"/>
              </a:rPr>
            </a:br>
            <a:r>
              <a:rPr lang="pl-PL" sz="1800" b="0" i="0" u="none" strike="noStrike" dirty="0">
                <a:solidFill>
                  <a:srgbClr val="000000"/>
                </a:solidFill>
                <a:effectLst/>
                <a:latin typeface="Arial" panose="020B0604020202020204" pitchFamily="34" charset="0"/>
              </a:rPr>
              <a:t>w prezentacji uwzględniłem niektóre </a:t>
            </a:r>
            <a:r>
              <a:rPr lang="pl-PL" sz="1800" b="0" i="0" u="none" strike="noStrike" dirty="0" err="1">
                <a:solidFill>
                  <a:srgbClr val="000000"/>
                </a:solidFill>
                <a:effectLst/>
                <a:latin typeface="Arial" panose="020B0604020202020204" pitchFamily="34" charset="0"/>
              </a:rPr>
              <a:t>ficzery</a:t>
            </a:r>
            <a:r>
              <a:rPr lang="pl-PL" sz="1800" b="0" i="0" u="none" strike="noStrike" dirty="0">
                <a:solidFill>
                  <a:srgbClr val="000000"/>
                </a:solidFill>
                <a:effectLst/>
                <a:latin typeface="Arial" panose="020B0604020202020204" pitchFamily="34" charset="0"/>
              </a:rPr>
              <a:t> dostępne w wersjach 17.1, 17.2, bo tak naprawdę, większość z </a:t>
            </a:r>
            <a:r>
              <a:rPr lang="pl-PL" sz="1800" b="0" i="0" u="none" strike="noStrike" dirty="0" err="1">
                <a:solidFill>
                  <a:srgbClr val="000000"/>
                </a:solidFill>
                <a:effectLst/>
                <a:latin typeface="Arial" panose="020B0604020202020204" pitchFamily="34" charset="0"/>
              </a:rPr>
              <a:t>ficzerów</a:t>
            </a:r>
            <a:r>
              <a:rPr lang="pl-PL" sz="1800" b="0" i="0" u="none" strike="noStrike" dirty="0">
                <a:solidFill>
                  <a:srgbClr val="000000"/>
                </a:solidFill>
                <a:effectLst/>
                <a:latin typeface="Arial" panose="020B0604020202020204" pitchFamily="34" charset="0"/>
              </a:rPr>
              <a:t> dałoby się rozdzielić i zrobić z nich dedykowaną prezentację</a:t>
            </a:r>
            <a:endParaRPr dirty="0"/>
          </a:p>
        </p:txBody>
      </p:sp>
      <p:sp>
        <p:nvSpPr>
          <p:cNvPr id="149" name="Google Shape;149;p6:notes">
            <a:extLst>
              <a:ext uri="{FF2B5EF4-FFF2-40B4-BE49-F238E27FC236}">
                <a16:creationId xmlns:a16="http://schemas.microsoft.com/office/drawing/2014/main" id="{3FCF3D00-B001-2651-485C-7F02D794CB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5</a:t>
            </a:fld>
            <a:endParaRPr/>
          </a:p>
        </p:txBody>
      </p:sp>
    </p:spTree>
    <p:extLst>
      <p:ext uri="{BB962C8B-B14F-4D97-AF65-F5344CB8AC3E}">
        <p14:creationId xmlns:p14="http://schemas.microsoft.com/office/powerpoint/2010/main" val="168284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7" name="Google Shape;13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l-PL" sz="1800" b="0" i="0" u="none" strike="noStrike" dirty="0">
                <a:solidFill>
                  <a:srgbClr val="000000"/>
                </a:solidFill>
                <a:effectLst/>
                <a:latin typeface="Arial" panose="020B0604020202020204" pitchFamily="34" charset="0"/>
              </a:rPr>
              <a:t>nie wiem jak wy, ale słysząc o tej zmianie </a:t>
            </a:r>
            <a:r>
              <a:rPr lang="pl-PL" sz="1800" b="0" i="0" u="none" strike="noStrike" dirty="0" err="1">
                <a:solidFill>
                  <a:srgbClr val="000000"/>
                </a:solidFill>
                <a:effectLst/>
                <a:latin typeface="Arial" panose="020B0604020202020204" pitchFamily="34" charset="0"/>
              </a:rPr>
              <a:t>odrazu</a:t>
            </a:r>
            <a:r>
              <a:rPr lang="pl-PL" sz="1800" b="0" i="0" u="none" strike="noStrike" dirty="0">
                <a:solidFill>
                  <a:srgbClr val="000000"/>
                </a:solidFill>
                <a:effectLst/>
                <a:latin typeface="Arial" panose="020B0604020202020204" pitchFamily="34" charset="0"/>
              </a:rPr>
              <a:t> pomyślałem ‘kurde, ale spoko zmiana’. Będąc stosunkowo świeży w świecie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dyrektywy strukturalne *</a:t>
            </a:r>
            <a:r>
              <a:rPr lang="pl-PL" sz="1800" b="0" i="0" u="none" strike="noStrike" dirty="0" err="1">
                <a:solidFill>
                  <a:srgbClr val="000000"/>
                </a:solidFill>
                <a:effectLst/>
                <a:latin typeface="Arial" panose="020B0604020202020204" pitchFamily="34" charset="0"/>
              </a:rPr>
              <a:t>ngIf</a:t>
            </a:r>
            <a:r>
              <a:rPr lang="pl-PL" sz="1800" b="0" i="0" u="none" strike="noStrike" dirty="0">
                <a:solidFill>
                  <a:srgbClr val="000000"/>
                </a:solidFill>
                <a:effectLst/>
                <a:latin typeface="Arial" panose="020B0604020202020204" pitchFamily="34" charset="0"/>
              </a:rPr>
              <a:t>, czy *</a:t>
            </a:r>
            <a:r>
              <a:rPr lang="pl-PL" sz="1800" b="0" i="0" u="none" strike="noStrike" dirty="0" err="1">
                <a:solidFill>
                  <a:srgbClr val="000000"/>
                </a:solidFill>
                <a:effectLst/>
                <a:latin typeface="Arial" panose="020B0604020202020204" pitchFamily="34" charset="0"/>
              </a:rPr>
              <a:t>ngFor</a:t>
            </a:r>
            <a:r>
              <a:rPr lang="pl-PL" sz="1800" b="0" i="0" u="none" strike="noStrike" dirty="0">
                <a:solidFill>
                  <a:srgbClr val="000000"/>
                </a:solidFill>
                <a:effectLst/>
                <a:latin typeface="Arial" panose="020B0604020202020204" pitchFamily="34" charset="0"/>
              </a:rPr>
              <a:t> wydawały mi się zawsze jakieś nienaturalne. Macie wykutą na pamięć składnię </a:t>
            </a:r>
            <a:r>
              <a:rPr lang="pl-PL" sz="1800" b="0" i="0" u="none" strike="noStrike" dirty="0" err="1">
                <a:solidFill>
                  <a:srgbClr val="000000"/>
                </a:solidFill>
                <a:effectLst/>
                <a:latin typeface="Arial" panose="020B0604020202020204" pitchFamily="34" charset="0"/>
              </a:rPr>
              <a:t>trackBy</a:t>
            </a:r>
            <a:r>
              <a:rPr lang="pl-PL" sz="1800" b="0" i="0" u="none" strike="noStrike" dirty="0">
                <a:solidFill>
                  <a:srgbClr val="000000"/>
                </a:solidFill>
                <a:effectLst/>
                <a:latin typeface="Arial" panose="020B0604020202020204" pitchFamily="34" charset="0"/>
              </a:rPr>
              <a:t>?(:D) Moim zdaniem, przechodząc z vue, czy </a:t>
            </a:r>
            <a:r>
              <a:rPr lang="pl-PL" sz="1800" b="0" i="0" u="none" strike="noStrike" dirty="0" err="1">
                <a:solidFill>
                  <a:srgbClr val="000000"/>
                </a:solidFill>
                <a:effectLst/>
                <a:latin typeface="Arial" panose="020B0604020202020204" pitchFamily="34" charset="0"/>
              </a:rPr>
              <a:t>reacta</a:t>
            </a:r>
            <a:r>
              <a:rPr lang="pl-PL" sz="1800" b="0" i="0" u="none" strike="noStrike" dirty="0">
                <a:solidFill>
                  <a:srgbClr val="000000"/>
                </a:solidFill>
                <a:effectLst/>
                <a:latin typeface="Arial" panose="020B0604020202020204" pitchFamily="34" charset="0"/>
              </a:rPr>
              <a:t> - człowiek może się czuć zakłopotany nieco inną konwencją. Team </a:t>
            </a:r>
            <a:r>
              <a:rPr lang="pl-PL" sz="1800" b="0" i="0" u="none" strike="noStrike" dirty="0" err="1">
                <a:solidFill>
                  <a:srgbClr val="000000"/>
                </a:solidFill>
                <a:effectLst/>
                <a:latin typeface="Arial" panose="020B0604020202020204" pitchFamily="34" charset="0"/>
              </a:rPr>
              <a:t>angulara</a:t>
            </a:r>
            <a:r>
              <a:rPr lang="pl-PL" sz="1800" b="0" i="0" u="none" strike="noStrike" dirty="0">
                <a:solidFill>
                  <a:srgbClr val="000000"/>
                </a:solidFill>
                <a:effectLst/>
                <a:latin typeface="Arial" panose="020B0604020202020204" pitchFamily="34" charset="0"/>
              </a:rPr>
              <a:t> wprowadził nam nową składnię, nazwijmy ją blokową - która daje nam funkcję, przy pomocy deklaratywnych interfejsów.</a:t>
            </a:r>
            <a:br>
              <a:rPr lang="pl-PL" sz="1800" b="0" i="0" u="none" strike="noStrike" dirty="0">
                <a:solidFill>
                  <a:srgbClr val="000000"/>
                </a:solidFill>
                <a:effectLst/>
                <a:latin typeface="Arial" panose="020B0604020202020204" pitchFamily="34" charset="0"/>
              </a:rPr>
            </a:br>
            <a:endParaRPr dirty="0"/>
          </a:p>
        </p:txBody>
      </p:sp>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85CA5FD6-FD02-BFBE-3E1D-F3A177557A0A}"/>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A364D99F-3ECA-22FD-CC00-61ADCEDD8CB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74D9C06F-C076-61A7-B0B0-156A8413BD1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W nowym podejściu, kod jest o wiele czytelniejszy,</a:t>
            </a:r>
            <a:endParaRPr lang="pl-PL" sz="2800" dirty="0">
              <a:effectLst/>
            </a:endParaRPr>
          </a:p>
          <a:p>
            <a:pPr rtl="0">
              <a:spcBef>
                <a:spcPts val="0"/>
              </a:spcBef>
              <a:spcAft>
                <a:spcPts val="0"/>
              </a:spcAft>
            </a:pPr>
            <a:r>
              <a:rPr lang="pl-PL" sz="1800" b="0" i="0" u="none" strike="noStrike" dirty="0">
                <a:solidFill>
                  <a:srgbClr val="000000"/>
                </a:solidFill>
                <a:effectLst/>
                <a:latin typeface="Arial" panose="020B0604020202020204" pitchFamily="34" charset="0"/>
              </a:rPr>
              <a:t>Mając możliwość dostarczania treści dla @else bezpośrednio stanowi istotne uproszczenie w porównaniu z klauzulą </a:t>
            </a:r>
            <a:r>
              <a:rPr lang="pl-PL" sz="1800" b="0" i="0" u="none" strike="noStrike" dirty="0" err="1">
                <a:solidFill>
                  <a:srgbClr val="000000"/>
                </a:solidFill>
                <a:effectLst/>
                <a:latin typeface="Arial" panose="020B0604020202020204" pitchFamily="34" charset="0"/>
              </a:rPr>
              <a:t>else</a:t>
            </a:r>
            <a:r>
              <a:rPr lang="pl-PL" sz="1800" b="0" i="0" u="none" strike="noStrike" dirty="0">
                <a:solidFill>
                  <a:srgbClr val="000000"/>
                </a:solidFill>
                <a:effectLst/>
                <a:latin typeface="Arial" panose="020B0604020202020204" pitchFamily="34" charset="0"/>
              </a:rPr>
              <a:t> w starym *</a:t>
            </a:r>
            <a:r>
              <a:rPr lang="pl-PL" sz="1800" b="0" i="0" u="none" strike="noStrike" dirty="0" err="1">
                <a:solidFill>
                  <a:srgbClr val="000000"/>
                </a:solidFill>
                <a:effectLst/>
                <a:latin typeface="Arial" panose="020B0604020202020204" pitchFamily="34" charset="0"/>
              </a:rPr>
              <a:t>ngIf</a:t>
            </a:r>
            <a:r>
              <a:rPr lang="pl-PL" sz="1800" b="0" i="0" u="none" strike="noStrike" dirty="0">
                <a:solidFill>
                  <a:srgbClr val="000000"/>
                </a:solidFill>
                <a:effectLst/>
                <a:latin typeface="Arial" panose="020B0604020202020204" pitchFamily="34" charset="0"/>
              </a:rPr>
              <a:t>.  @else </a:t>
            </a:r>
            <a:r>
              <a:rPr lang="pl-PL" sz="1800" b="0" i="0" u="none" strike="noStrike" dirty="0" err="1">
                <a:solidFill>
                  <a:srgbClr val="000000"/>
                </a:solidFill>
                <a:effectLst/>
                <a:latin typeface="Arial" panose="020B0604020202020204" pitchFamily="34" charset="0"/>
              </a:rPr>
              <a:t>if</a:t>
            </a:r>
            <a:r>
              <a:rPr lang="pl-PL" sz="1800" b="0" i="0" u="none" strike="noStrike" dirty="0">
                <a:solidFill>
                  <a:srgbClr val="000000"/>
                </a:solidFill>
                <a:effectLst/>
                <a:latin typeface="Arial" panose="020B0604020202020204" pitchFamily="34" charset="0"/>
              </a:rPr>
              <a:t> wcześniej nie był możliwy do wykonania w takiej formie, jaką znamy z </a:t>
            </a:r>
            <a:r>
              <a:rPr lang="pl-PL" sz="1800" b="0" i="0" u="none" strike="noStrike" dirty="0" err="1">
                <a:solidFill>
                  <a:srgbClr val="000000"/>
                </a:solidFill>
                <a:effectLst/>
                <a:latin typeface="Arial" panose="020B0604020202020204" pitchFamily="34" charset="0"/>
              </a:rPr>
              <a:t>jsa</a:t>
            </a:r>
            <a:r>
              <a:rPr lang="pl-PL" sz="1800" b="0" i="0" u="none" strike="noStrike" dirty="0">
                <a:solidFill>
                  <a:srgbClr val="000000"/>
                </a:solidFill>
                <a:effectLst/>
                <a:latin typeface="Arial" panose="020B0604020202020204" pitchFamily="34" charset="0"/>
              </a:rPr>
              <a:t>, trzeba było robić </a:t>
            </a:r>
            <a:r>
              <a:rPr lang="pl-PL" sz="1800" b="0" i="0" u="none" strike="noStrike" dirty="0" err="1">
                <a:solidFill>
                  <a:srgbClr val="000000"/>
                </a:solidFill>
                <a:effectLst/>
                <a:latin typeface="Arial" panose="020B0604020202020204" pitchFamily="34" charset="0"/>
              </a:rPr>
              <a:t>workaroundy</a:t>
            </a:r>
            <a:r>
              <a:rPr lang="pl-PL" sz="1800" b="0" i="0" u="none" strike="noStrike" dirty="0">
                <a:solidFill>
                  <a:srgbClr val="000000"/>
                </a:solidFill>
                <a:effectLst/>
                <a:latin typeface="Arial" panose="020B0604020202020204" pitchFamily="34" charset="0"/>
              </a:rPr>
              <a:t>. </a:t>
            </a:r>
            <a:endParaRPr lang="pl-PL" sz="2800" dirty="0">
              <a:effectLst/>
            </a:endParaRPr>
          </a:p>
        </p:txBody>
      </p:sp>
      <p:sp>
        <p:nvSpPr>
          <p:cNvPr id="149" name="Google Shape;149;p6:notes">
            <a:extLst>
              <a:ext uri="{FF2B5EF4-FFF2-40B4-BE49-F238E27FC236}">
                <a16:creationId xmlns:a16="http://schemas.microsoft.com/office/drawing/2014/main" id="{A12CF156-4E7D-82F6-5700-5B16C6976E6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8</a:t>
            </a:fld>
            <a:endParaRPr/>
          </a:p>
        </p:txBody>
      </p:sp>
    </p:spTree>
    <p:extLst>
      <p:ext uri="{BB962C8B-B14F-4D97-AF65-F5344CB8AC3E}">
        <p14:creationId xmlns:p14="http://schemas.microsoft.com/office/powerpoint/2010/main" val="304035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a:extLst>
            <a:ext uri="{FF2B5EF4-FFF2-40B4-BE49-F238E27FC236}">
              <a16:creationId xmlns:a16="http://schemas.microsoft.com/office/drawing/2014/main" id="{27050B04-2AED-6C60-8056-F27C8600A617}"/>
            </a:ext>
          </a:extLst>
        </p:cNvPr>
        <p:cNvGrpSpPr/>
        <p:nvPr/>
      </p:nvGrpSpPr>
      <p:grpSpPr>
        <a:xfrm>
          <a:off x="0" y="0"/>
          <a:ext cx="0" cy="0"/>
          <a:chOff x="0" y="0"/>
          <a:chExt cx="0" cy="0"/>
        </a:xfrm>
      </p:grpSpPr>
      <p:sp>
        <p:nvSpPr>
          <p:cNvPr id="147" name="Google Shape;147;p6:notes">
            <a:extLst>
              <a:ext uri="{FF2B5EF4-FFF2-40B4-BE49-F238E27FC236}">
                <a16:creationId xmlns:a16="http://schemas.microsoft.com/office/drawing/2014/main" id="{D8666536-2831-23B2-5289-6CAF72FD6F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a:extLst>
              <a:ext uri="{FF2B5EF4-FFF2-40B4-BE49-F238E27FC236}">
                <a16:creationId xmlns:a16="http://schemas.microsoft.com/office/drawing/2014/main" id="{9FC4E4F8-2DBE-9108-E734-939AC44D6EF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spcBef>
                <a:spcPts val="0"/>
              </a:spcBef>
              <a:spcAft>
                <a:spcPts val="0"/>
              </a:spcAft>
            </a:pPr>
            <a:r>
              <a:rPr lang="pl-PL" sz="1800" b="0" i="0" u="none" strike="noStrike" dirty="0">
                <a:solidFill>
                  <a:srgbClr val="000000"/>
                </a:solidFill>
                <a:effectLst/>
                <a:latin typeface="Arial" panose="020B0604020202020204" pitchFamily="34" charset="0"/>
              </a:rPr>
              <a:t>*</a:t>
            </a:r>
            <a:r>
              <a:rPr lang="pl-PL" sz="1800" b="0" i="0" u="none" strike="noStrike" dirty="0" err="1">
                <a:solidFill>
                  <a:srgbClr val="000000"/>
                </a:solidFill>
                <a:effectLst/>
                <a:latin typeface="Arial" panose="020B0604020202020204" pitchFamily="34" charset="0"/>
              </a:rPr>
              <a:t>ngSwitch</a:t>
            </a:r>
            <a:r>
              <a:rPr lang="pl-PL" sz="1800" b="0" i="0" u="none" strike="noStrike" dirty="0">
                <a:solidFill>
                  <a:srgbClr val="000000"/>
                </a:solidFill>
                <a:effectLst/>
                <a:latin typeface="Arial" panose="020B0604020202020204" pitchFamily="34" charset="0"/>
              </a:rPr>
              <a:t> też zmienił swój wygląd, według mnie jest to bardziej ergonomiczne podejście:</a:t>
            </a:r>
            <a:endParaRPr lang="pl-PL" sz="2800" dirty="0">
              <a:effectLst/>
            </a:endParaRPr>
          </a:p>
        </p:txBody>
      </p:sp>
      <p:sp>
        <p:nvSpPr>
          <p:cNvPr id="149" name="Google Shape;149;p6:notes">
            <a:extLst>
              <a:ext uri="{FF2B5EF4-FFF2-40B4-BE49-F238E27FC236}">
                <a16:creationId xmlns:a16="http://schemas.microsoft.com/office/drawing/2014/main" id="{2E1BA7A1-7720-8B01-504B-4F66CC5988AB}"/>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l-PL"/>
              <a:t>9</a:t>
            </a:fld>
            <a:endParaRPr/>
          </a:p>
        </p:txBody>
      </p:sp>
    </p:spTree>
    <p:extLst>
      <p:ext uri="{BB962C8B-B14F-4D97-AF65-F5344CB8AC3E}">
        <p14:creationId xmlns:p14="http://schemas.microsoft.com/office/powerpoint/2010/main" val="154976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
        <p:cNvGrpSpPr/>
        <p:nvPr/>
      </p:nvGrpSpPr>
      <p:grpSpPr>
        <a:xfrm>
          <a:off x="0" y="0"/>
          <a:ext cx="0" cy="0"/>
          <a:chOff x="0" y="0"/>
          <a:chExt cx="0" cy="0"/>
        </a:xfrm>
      </p:grpSpPr>
      <p:sp>
        <p:nvSpPr>
          <p:cNvPr id="16" name="Google Shape;16;p2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78"/>
        <p:cNvGrpSpPr/>
        <p:nvPr/>
      </p:nvGrpSpPr>
      <p:grpSpPr>
        <a:xfrm>
          <a:off x="0" y="0"/>
          <a:ext cx="0" cy="0"/>
          <a:chOff x="0" y="0"/>
          <a:chExt cx="0" cy="0"/>
        </a:xfrm>
      </p:grpSpPr>
      <p:sp>
        <p:nvSpPr>
          <p:cNvPr id="79" name="Google Shape;79;p3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
        <p:cNvGrpSpPr/>
        <p:nvPr/>
      </p:nvGrpSpPr>
      <p:grpSpPr>
        <a:xfrm>
          <a:off x="0" y="0"/>
          <a:ext cx="0" cy="0"/>
          <a:chOff x="0" y="0"/>
          <a:chExt cx="0" cy="0"/>
        </a:xfrm>
      </p:grpSpPr>
      <p:sp>
        <p:nvSpPr>
          <p:cNvPr id="22" name="Google Shape;22;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33"/>
        <p:cNvGrpSpPr/>
        <p:nvPr/>
      </p:nvGrpSpPr>
      <p:grpSpPr>
        <a:xfrm>
          <a:off x="0" y="0"/>
          <a:ext cx="0" cy="0"/>
          <a:chOff x="0" y="0"/>
          <a:chExt cx="0" cy="0"/>
        </a:xfrm>
      </p:grpSpPr>
      <p:sp>
        <p:nvSpPr>
          <p:cNvPr id="34" name="Google Shape;34;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4"/>
        <p:cNvGrpSpPr/>
        <p:nvPr/>
      </p:nvGrpSpPr>
      <p:grpSpPr>
        <a:xfrm>
          <a:off x="0" y="0"/>
          <a:ext cx="0" cy="0"/>
          <a:chOff x="0" y="0"/>
          <a:chExt cx="0" cy="0"/>
        </a:xfrm>
      </p:grpSpPr>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2"/>
          <p:cNvSpPr>
            <a:spLocks noGrp="1"/>
          </p:cNvSpPr>
          <p:nvPr>
            <p:ph type="pic" idx="2"/>
          </p:nvPr>
        </p:nvSpPr>
        <p:spPr>
          <a:xfrm>
            <a:off x="5183188" y="987425"/>
            <a:ext cx="6172200" cy="4873625"/>
          </a:xfrm>
          <a:prstGeom prst="rect">
            <a:avLst/>
          </a:prstGeom>
          <a:noFill/>
          <a:ln>
            <a:noFill/>
          </a:ln>
        </p:spPr>
      </p:sp>
      <p:sp>
        <p:nvSpPr>
          <p:cNvPr id="68" name="Google Shape;68;p3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l-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l-P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krausest.github.io/js-framework-benchmark/current.html" TargetMode="External"/><Relationship Id="rId5" Type="http://schemas.openxmlformats.org/officeDocument/2006/relationships/image" Target="../media/image1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blog.angular.io/introducing-angular-v17-4d7033312e4b"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blog.angular.io/introducing-angular-v17-4d7033312e4b" TargetMode="Externa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blog.angular.io/introducing-angular-v17-4d7033312e4b"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angular.io/guide/defer" TargetMode="External"/><Relationship Id="rId5" Type="http://schemas.openxmlformats.org/officeDocument/2006/relationships/image" Target="../media/image2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hyperlink" Target="https://angular.io/guide/defer" TargetMode="Externa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hyperlink" Target="https://angular.io/guide/hydration" TargetMode="External"/><Relationship Id="rId3" Type="http://schemas.openxmlformats.org/officeDocument/2006/relationships/image" Target="../media/image1.jp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blog.angular-university.io/angular-signal-inputs/"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blog.angular-university.io/angular-signal-inputs/" TargetMode="Externa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blog.angular-university.io/angular-signal-inputs/"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blog.angular-university.io/angular-signal-inputs/"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blog.angular-university.io/angular-signal-inputs/"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pl.linkedin.com/in/przemys%C5%82aw-soko%C5%82owsk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bboysokol" TargetMode="Externa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blog.angular.io/introducing-angular-v17-4d7033312e4b"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blog.angular.io/introducing-angular-v17-4d7033312e4b"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hyperlink" Target="https://blog.angular-university.io/angular-17-2-release/" TargetMode="External"/><Relationship Id="rId3" Type="http://schemas.openxmlformats.org/officeDocument/2006/relationships/image" Target="../media/image1.jpg"/><Relationship Id="rId7" Type="http://schemas.openxmlformats.org/officeDocument/2006/relationships/hyperlink" Target="https://blog.angular-university.io/angular-17-1-release/"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hyperlink" Target="https://www.youtube.com/watch?v=36Hcx7kRYDg" TargetMode="External"/><Relationship Id="rId11" Type="http://schemas.openxmlformats.org/officeDocument/2006/relationships/hyperlink" Target="https://angular.io/guide/hydration" TargetMode="External"/><Relationship Id="rId5" Type="http://schemas.openxmlformats.org/officeDocument/2006/relationships/hyperlink" Target="https://blog.angular.io/introducing-angular-v17-4d7033312e4b" TargetMode="External"/><Relationship Id="rId10" Type="http://schemas.openxmlformats.org/officeDocument/2006/relationships/hyperlink" Target="https://blog.angular-university.io/angular-signal-inputs" TargetMode="External"/><Relationship Id="rId4" Type="http://schemas.openxmlformats.org/officeDocument/2006/relationships/image" Target="../media/image37.png"/><Relationship Id="rId9" Type="http://schemas.openxmlformats.org/officeDocument/2006/relationships/hyperlink" Target="https://krausest.github.io/js-framework-benchmark/current.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ngular.io/guide/releases#release-schedule"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krausest.github.io/js-framework-benchmark/current.htm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solidFill>
            <a:srgbClr val="202020"/>
          </a:solidFill>
          <a:ln>
            <a:noFill/>
          </a:ln>
        </p:spPr>
      </p:pic>
      <p:sp>
        <p:nvSpPr>
          <p:cNvPr id="90" name="Google Shape;90;p1"/>
          <p:cNvSpPr txBox="1"/>
          <p:nvPr/>
        </p:nvSpPr>
        <p:spPr>
          <a:xfrm>
            <a:off x="3876411" y="28292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dirty="0">
                <a:solidFill>
                  <a:schemeClr val="lt1"/>
                </a:solidFill>
                <a:latin typeface="Arial"/>
                <a:ea typeface="Arial"/>
                <a:cs typeface="Arial"/>
                <a:sym typeface="Arial"/>
              </a:rPr>
              <a:t>cześć</a:t>
            </a:r>
            <a:endParaRPr dirty="0"/>
          </a:p>
        </p:txBody>
      </p:sp>
      <p:sp>
        <p:nvSpPr>
          <p:cNvPr id="91" name="Google Shape;91;p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3" name="Google Shape;93;p1" descr="Obraz zawierający obiekt, zegar, rysunek, znak&#10;&#10;Opis wygenerowany automatycznie"/>
          <p:cNvPicPr preferRelativeResize="0"/>
          <p:nvPr/>
        </p:nvPicPr>
        <p:blipFill rotWithShape="1">
          <a:blip r:embed="rId4">
            <a:alphaModFix/>
          </a:blip>
          <a:srcRect/>
          <a:stretch/>
        </p:blipFill>
        <p:spPr>
          <a:xfrm>
            <a:off x="6671830" y="2061443"/>
            <a:ext cx="809734" cy="767851"/>
          </a:xfrm>
          <a:prstGeom prst="rect">
            <a:avLst/>
          </a:prstGeom>
          <a:noFill/>
          <a:ln>
            <a:noFill/>
          </a:ln>
        </p:spPr>
      </p:pic>
      <p:pic>
        <p:nvPicPr>
          <p:cNvPr id="94" name="Google Shape;94;p1"/>
          <p:cNvPicPr preferRelativeResize="0"/>
          <p:nvPr/>
        </p:nvPicPr>
        <p:blipFill rotWithShape="1">
          <a:blip r:embed="rId5">
            <a:alphaModFix/>
          </a:blip>
          <a:srcRect/>
          <a:stretch/>
        </p:blipFill>
        <p:spPr>
          <a:xfrm>
            <a:off x="422763" y="369463"/>
            <a:ext cx="1202501" cy="43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F9D5956-519F-9C58-4325-932B106308B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E05EC9FD-9E80-4D0F-DA17-AB3B53BE468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23C5BE8-2AFA-D468-2E3E-50900EF28D64}"/>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DB229A2A-D677-2AC5-444E-5C3F5DEB103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C5C13DA-FAB7-881F-A075-FEC13623E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842F687-9693-1D82-74B9-69A7C31983F0}"/>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a:t>
            </a:r>
            <a:r>
              <a:rPr lang="pl-PL" sz="2800" dirty="0" err="1">
                <a:solidFill>
                  <a:schemeClr val="lt1"/>
                </a:solidFill>
                <a:latin typeface="Arial"/>
                <a:ea typeface="Arial"/>
                <a:cs typeface="Arial"/>
                <a:sym typeface="Arial"/>
              </a:rPr>
              <a:t>ngFor</a:t>
            </a:r>
            <a:endParaRPr lang="pl-PL" sz="2800" dirty="0">
              <a:solidFill>
                <a:schemeClr val="lt1"/>
              </a:solidFill>
              <a:latin typeface="Arial"/>
              <a:ea typeface="Arial"/>
              <a:cs typeface="Arial"/>
              <a:sym typeface="Arial"/>
            </a:endParaRPr>
          </a:p>
        </p:txBody>
      </p:sp>
      <p:pic>
        <p:nvPicPr>
          <p:cNvPr id="4" name="Obraz 3" descr="Obraz zawierający tekst, zrzut ekranu, Czcionka, System operacyjny&#10;&#10;Opis wygenerowany automatycznie">
            <a:extLst>
              <a:ext uri="{FF2B5EF4-FFF2-40B4-BE49-F238E27FC236}">
                <a16:creationId xmlns:a16="http://schemas.microsoft.com/office/drawing/2014/main" id="{D63F9B48-8989-4F89-4184-BFD1487D3E5D}"/>
              </a:ext>
            </a:extLst>
          </p:cNvPr>
          <p:cNvPicPr>
            <a:picLocks noChangeAspect="1"/>
          </p:cNvPicPr>
          <p:nvPr/>
        </p:nvPicPr>
        <p:blipFill>
          <a:blip r:embed="rId5"/>
          <a:stretch>
            <a:fillRect/>
          </a:stretch>
        </p:blipFill>
        <p:spPr>
          <a:xfrm>
            <a:off x="4540908" y="1220469"/>
            <a:ext cx="7269023" cy="4417062"/>
          </a:xfrm>
          <a:prstGeom prst="rect">
            <a:avLst/>
          </a:prstGeom>
        </p:spPr>
      </p:pic>
      <p:sp>
        <p:nvSpPr>
          <p:cNvPr id="5" name="pole tekstowe 4">
            <a:extLst>
              <a:ext uri="{FF2B5EF4-FFF2-40B4-BE49-F238E27FC236}">
                <a16:creationId xmlns:a16="http://schemas.microsoft.com/office/drawing/2014/main" id="{988185C1-F086-7400-7B54-9955BE60277E}"/>
              </a:ext>
            </a:extLst>
          </p:cNvPr>
          <p:cNvSpPr txBox="1"/>
          <p:nvPr/>
        </p:nvSpPr>
        <p:spPr>
          <a:xfrm>
            <a:off x="6913258" y="6502256"/>
            <a:ext cx="6076120" cy="276999"/>
          </a:xfrm>
          <a:prstGeom prst="rect">
            <a:avLst/>
          </a:prstGeom>
          <a:noFill/>
        </p:spPr>
        <p:txBody>
          <a:bodyPr wrap="square" rtlCol="0">
            <a:spAutoFit/>
          </a:bodyPr>
          <a:lstStyle/>
          <a:p>
            <a:r>
              <a:rPr lang="pl-PL" sz="1200" dirty="0">
                <a:solidFill>
                  <a:schemeClr val="bg1">
                    <a:lumMod val="85000"/>
                  </a:schemeClr>
                </a:solidFill>
              </a:rPr>
              <a:t>Benchmark: </a:t>
            </a:r>
            <a:r>
              <a:rPr lang="pl-PL" sz="1200" dirty="0">
                <a:solidFill>
                  <a:schemeClr val="bg1">
                    <a:lumMod val="85000"/>
                  </a:schemeClr>
                </a:solidFill>
                <a:hlinkClick r:id="rId6"/>
              </a:rPr>
              <a:t>https://krausest.github.io/js-framework-benchmark/current.html</a:t>
            </a:r>
            <a:endParaRPr lang="pl-PL" sz="1200" dirty="0">
              <a:solidFill>
                <a:schemeClr val="bg1">
                  <a:lumMod val="85000"/>
                </a:schemeClr>
              </a:solidFill>
            </a:endParaRPr>
          </a:p>
        </p:txBody>
      </p:sp>
    </p:spTree>
    <p:extLst>
      <p:ext uri="{BB962C8B-B14F-4D97-AF65-F5344CB8AC3E}">
        <p14:creationId xmlns:p14="http://schemas.microsoft.com/office/powerpoint/2010/main" val="2416291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551A8FBC-8CE8-AF61-5A0F-43F41E9F9A75}"/>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D60AE65-CEAA-401A-8826-8DFBA1FF95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B4F0B0B-AA74-6F2D-ECB9-86F8DBDFECA6}"/>
              </a:ext>
            </a:extLst>
          </p:cNvPr>
          <p:cNvSpPr txBox="1"/>
          <p:nvPr/>
        </p:nvSpPr>
        <p:spPr>
          <a:xfrm>
            <a:off x="1746173" y="1673659"/>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C92B1A74-AE13-86C8-2036-28C8E3C0960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4CC91DD-939C-0F3B-B556-AA25EAF284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A078947E-ECAB-27C5-D984-DF0EF86407BD}"/>
              </a:ext>
            </a:extLst>
          </p:cNvPr>
          <p:cNvSpPr txBox="1"/>
          <p:nvPr/>
        </p:nvSpPr>
        <p:spPr>
          <a:xfrm>
            <a:off x="2618323" y="2221514"/>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migracja</a:t>
            </a:r>
          </a:p>
        </p:txBody>
      </p:sp>
      <p:pic>
        <p:nvPicPr>
          <p:cNvPr id="3" name="Obraz 2" descr="Obraz zawierający tekst, zrzut ekranu, Czcionka, design&#10;&#10;Opis wygenerowany automatycznie">
            <a:extLst>
              <a:ext uri="{FF2B5EF4-FFF2-40B4-BE49-F238E27FC236}">
                <a16:creationId xmlns:a16="http://schemas.microsoft.com/office/drawing/2014/main" id="{37705EAB-9C98-1E91-A487-38F12C5C48FA}"/>
              </a:ext>
            </a:extLst>
          </p:cNvPr>
          <p:cNvPicPr>
            <a:picLocks noChangeAspect="1"/>
          </p:cNvPicPr>
          <p:nvPr/>
        </p:nvPicPr>
        <p:blipFill>
          <a:blip r:embed="rId5"/>
          <a:stretch>
            <a:fillRect/>
          </a:stretch>
        </p:blipFill>
        <p:spPr>
          <a:xfrm>
            <a:off x="2167591" y="2497525"/>
            <a:ext cx="7186616" cy="2862858"/>
          </a:xfrm>
          <a:prstGeom prst="rect">
            <a:avLst/>
          </a:prstGeom>
        </p:spPr>
      </p:pic>
    </p:spTree>
    <p:extLst>
      <p:ext uri="{BB962C8B-B14F-4D97-AF65-F5344CB8AC3E}">
        <p14:creationId xmlns:p14="http://schemas.microsoft.com/office/powerpoint/2010/main" val="358454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65FFBC9-0853-B0BE-6A9F-92CDA6B6484D}"/>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19BC634-B0D8-D592-54C2-F34C6880146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4A27F4EA-B596-E10F-8B52-A446066D3640}"/>
              </a:ext>
            </a:extLst>
          </p:cNvPr>
          <p:cNvSpPr txBox="1"/>
          <p:nvPr/>
        </p:nvSpPr>
        <p:spPr>
          <a:xfrm>
            <a:off x="1321628" y="78825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067A617B-3DEF-9EB0-8329-1D47E4EAF2E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516A0BA7-27A9-588D-C1CE-077CB953DC08}"/>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3E015492-EE93-4263-3DE4-EAAA695FD5B6}"/>
              </a:ext>
            </a:extLst>
          </p:cNvPr>
          <p:cNvSpPr txBox="1"/>
          <p:nvPr/>
        </p:nvSpPr>
        <p:spPr>
          <a:xfrm>
            <a:off x="2193778" y="1336109"/>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opinia?</a:t>
            </a:r>
          </a:p>
        </p:txBody>
      </p:sp>
      <p:pic>
        <p:nvPicPr>
          <p:cNvPr id="4" name="Obraz 3" descr="Obraz zawierający tekst, kreskówka, ssak, Animacja&#10;&#10;Opis wygenerowany automatycznie">
            <a:extLst>
              <a:ext uri="{FF2B5EF4-FFF2-40B4-BE49-F238E27FC236}">
                <a16:creationId xmlns:a16="http://schemas.microsoft.com/office/drawing/2014/main" id="{3B3EA781-9F8C-00CC-DCC9-9A70722C5AE4}"/>
              </a:ext>
            </a:extLst>
          </p:cNvPr>
          <p:cNvPicPr>
            <a:picLocks noChangeAspect="1"/>
          </p:cNvPicPr>
          <p:nvPr/>
        </p:nvPicPr>
        <p:blipFill>
          <a:blip r:embed="rId5"/>
          <a:stretch>
            <a:fillRect/>
          </a:stretch>
        </p:blipFill>
        <p:spPr>
          <a:xfrm>
            <a:off x="3606371" y="1496140"/>
            <a:ext cx="6482104" cy="4864386"/>
          </a:xfrm>
          <a:prstGeom prst="rect">
            <a:avLst/>
          </a:prstGeom>
        </p:spPr>
      </p:pic>
    </p:spTree>
    <p:extLst>
      <p:ext uri="{BB962C8B-B14F-4D97-AF65-F5344CB8AC3E}">
        <p14:creationId xmlns:p14="http://schemas.microsoft.com/office/powerpoint/2010/main" val="160461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855147B-D001-1B2A-AE59-042326D0329D}"/>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627336C-2461-0CAD-DA17-4B439BE2C113}"/>
              </a:ext>
            </a:extLst>
          </p:cNvPr>
          <p:cNvPicPr preferRelativeResize="0"/>
          <p:nvPr/>
        </p:nvPicPr>
        <p:blipFill rotWithShape="1">
          <a:blip r:embed="rId3">
            <a:alphaModFix/>
          </a:blip>
          <a:srcRect/>
          <a:stretch/>
        </p:blipFill>
        <p:spPr>
          <a:xfrm>
            <a:off x="-1050731" y="-591036"/>
            <a:ext cx="13242731" cy="7449036"/>
          </a:xfrm>
          <a:prstGeom prst="rect">
            <a:avLst/>
          </a:prstGeom>
          <a:noFill/>
          <a:ln>
            <a:noFill/>
          </a:ln>
        </p:spPr>
      </p:pic>
      <p:sp>
        <p:nvSpPr>
          <p:cNvPr id="140" name="Google Shape;140;p5">
            <a:extLst>
              <a:ext uri="{FF2B5EF4-FFF2-40B4-BE49-F238E27FC236}">
                <a16:creationId xmlns:a16="http://schemas.microsoft.com/office/drawing/2014/main" id="{9281468A-4A7B-FB68-BFD6-BE469599AFBF}"/>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290FF24-9CD8-81F8-6D83-C99D8A9C5931}"/>
              </a:ext>
            </a:extLst>
          </p:cNvPr>
          <p:cNvSpPr txBox="1"/>
          <p:nvPr/>
        </p:nvSpPr>
        <p:spPr>
          <a:xfrm>
            <a:off x="145474" y="1244714"/>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rPr>
              <a:t>Branding</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9835FDBD-EDE9-CF18-E5AA-B949D6FF60E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1265B51-4D93-B946-19F5-8337171F4272}"/>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BF63FB5E-5DD8-4583-70C3-812CB9D6909E}"/>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59D4804-E84A-6BC2-D683-C78CD55B30E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72" name="Picture 4">
            <a:extLst>
              <a:ext uri="{FF2B5EF4-FFF2-40B4-BE49-F238E27FC236}">
                <a16:creationId xmlns:a16="http://schemas.microsoft.com/office/drawing/2014/main" id="{8A8DF62B-E115-A153-1CCA-C3F7E8C27E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4941" y="1877117"/>
            <a:ext cx="7242118" cy="310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18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FD176C6-34B6-043F-6684-A1EF54F1E80F}"/>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6344969-A369-B8C1-D60E-AD433265AC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6C94093-8F80-285A-013F-3BC837E49A7A}"/>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0AC95FA6-5DDE-E1A2-E3CA-FA2657B5DCDA}"/>
              </a:ext>
            </a:extLst>
          </p:cNvPr>
          <p:cNvSpPr txBox="1"/>
          <p:nvPr/>
        </p:nvSpPr>
        <p:spPr>
          <a:xfrm>
            <a:off x="-14336" y="847515"/>
            <a:ext cx="1220633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Documentation</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DE7BCE4-AAC3-57B0-144B-7D3951F48C8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A03063D-1969-36C5-B7C7-A66549D603CB}"/>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EE8FD0BA-8BCC-3101-85DF-012EE707EDF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9827F7A-EEBF-090E-16B7-B9795DF2CF3B}"/>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 name="Obraz 6" descr="Obraz zawierający tekst, zrzut ekranu, oprogramowanie, Strona internetowa&#10;&#10;Opis wygenerowany automatycznie">
            <a:extLst>
              <a:ext uri="{FF2B5EF4-FFF2-40B4-BE49-F238E27FC236}">
                <a16:creationId xmlns:a16="http://schemas.microsoft.com/office/drawing/2014/main" id="{0953DFA3-97CD-8EEA-DEA0-E71EFA4ACFBA}"/>
              </a:ext>
            </a:extLst>
          </p:cNvPr>
          <p:cNvPicPr>
            <a:picLocks noChangeAspect="1"/>
          </p:cNvPicPr>
          <p:nvPr/>
        </p:nvPicPr>
        <p:blipFill>
          <a:blip r:embed="rId6"/>
          <a:stretch>
            <a:fillRect/>
          </a:stretch>
        </p:blipFill>
        <p:spPr>
          <a:xfrm>
            <a:off x="644130" y="1724503"/>
            <a:ext cx="6770921" cy="4964394"/>
          </a:xfrm>
          <a:prstGeom prst="rect">
            <a:avLst/>
          </a:prstGeom>
        </p:spPr>
      </p:pic>
    </p:spTree>
    <p:extLst>
      <p:ext uri="{BB962C8B-B14F-4D97-AF65-F5344CB8AC3E}">
        <p14:creationId xmlns:p14="http://schemas.microsoft.com/office/powerpoint/2010/main" val="153750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92D3B02E-68E9-4644-FEFA-5E3F706D45F6}"/>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C807E68A-87EE-042D-5E01-1E9471AE66A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B62EDBC-949B-3E4B-140F-28D5E72F719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9A03F094-36CC-1B98-2C72-2636D6012451}"/>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D01DB57-97C8-3E6F-0FBA-C84688B4B069}"/>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C4648E0D-3C01-85C9-A610-08C7B2B38F1A}"/>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6F7C7B79-EA02-07B8-4FAB-1D4EC472993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8272364-1904-631D-AFF9-C5A94233E23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126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472705FA-6C18-B76E-7ECA-A1071DEA4817}"/>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94DADFD-2514-5964-D20D-3E325410FD7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64BDB0D-0F39-F1C4-3EC6-B77B157E3815}"/>
              </a:ext>
            </a:extLst>
          </p:cNvPr>
          <p:cNvSpPr txBox="1"/>
          <p:nvPr/>
        </p:nvSpPr>
        <p:spPr>
          <a:xfrm>
            <a:off x="-366014" y="2662782"/>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sp>
        <p:nvSpPr>
          <p:cNvPr id="153" name="Google Shape;153;p6">
            <a:extLst>
              <a:ext uri="{FF2B5EF4-FFF2-40B4-BE49-F238E27FC236}">
                <a16:creationId xmlns:a16="http://schemas.microsoft.com/office/drawing/2014/main" id="{703DEC05-56BB-E56A-E10A-167AA675C783}"/>
              </a:ext>
            </a:extLst>
          </p:cNvPr>
          <p:cNvSpPr txBox="1"/>
          <p:nvPr/>
        </p:nvSpPr>
        <p:spPr>
          <a:xfrm>
            <a:off x="1222022" y="3899862"/>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err="1">
                <a:solidFill>
                  <a:schemeClr val="lt1"/>
                </a:solidFill>
              </a:rPr>
              <a:t>Lazy</a:t>
            </a:r>
            <a:r>
              <a:rPr lang="pl-PL" sz="1600" dirty="0">
                <a:solidFill>
                  <a:schemeClr val="lt1"/>
                </a:solidFill>
              </a:rPr>
              <a:t> </a:t>
            </a:r>
            <a:r>
              <a:rPr lang="pl-PL" sz="1600" dirty="0" err="1">
                <a:solidFill>
                  <a:schemeClr val="lt1"/>
                </a:solidFill>
              </a:rPr>
              <a:t>loading</a:t>
            </a:r>
            <a:r>
              <a:rPr lang="pl-PL" sz="1600" dirty="0">
                <a:solidFill>
                  <a:schemeClr val="lt1"/>
                </a:solidFill>
              </a:rPr>
              <a:t> przy użyciu deklaratywnej składni</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ECA3E93-EB1B-A222-1F1F-B21D72C4D0B1}"/>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9A47AD7E-C86F-0485-9E91-443AD9C62D6D}"/>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6" name="pole tekstowe 5">
            <a:extLst>
              <a:ext uri="{FF2B5EF4-FFF2-40B4-BE49-F238E27FC236}">
                <a16:creationId xmlns:a16="http://schemas.microsoft.com/office/drawing/2014/main" id="{35A5F3D2-EB46-158D-E33B-3666E2C16161}"/>
              </a:ext>
            </a:extLst>
          </p:cNvPr>
          <p:cNvSpPr txBox="1"/>
          <p:nvPr/>
        </p:nvSpPr>
        <p:spPr>
          <a:xfrm>
            <a:off x="6913258" y="6512767"/>
            <a:ext cx="6076120"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5"/>
              </a:rPr>
              <a:t>https://blog.angular.io/introducing-angular-v17-4d7033312e4b</a:t>
            </a:r>
            <a:endParaRPr lang="pl-PL" sz="1200" dirty="0">
              <a:solidFill>
                <a:schemeClr val="bg1">
                  <a:lumMod val="85000"/>
                </a:schemeClr>
              </a:solidFill>
            </a:endParaRPr>
          </a:p>
        </p:txBody>
      </p:sp>
      <p:sp>
        <p:nvSpPr>
          <p:cNvPr id="7" name="Google Shape;152;p6">
            <a:extLst>
              <a:ext uri="{FF2B5EF4-FFF2-40B4-BE49-F238E27FC236}">
                <a16:creationId xmlns:a16="http://schemas.microsoft.com/office/drawing/2014/main" id="{39ED9434-3ED3-E52A-87E0-9D2535768676}"/>
              </a:ext>
            </a:extLst>
          </p:cNvPr>
          <p:cNvSpPr txBox="1"/>
          <p:nvPr/>
        </p:nvSpPr>
        <p:spPr>
          <a:xfrm>
            <a:off x="1368390" y="3210637"/>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pic>
        <p:nvPicPr>
          <p:cNvPr id="12292" name="Picture 4" descr="The visual shows a component tree where we defer the loading of the left subtree.">
            <a:extLst>
              <a:ext uri="{FF2B5EF4-FFF2-40B4-BE49-F238E27FC236}">
                <a16:creationId xmlns:a16="http://schemas.microsoft.com/office/drawing/2014/main" id="{CF4A6AC4-2F43-ACE4-F09F-BFA773A9C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521" y="1670872"/>
            <a:ext cx="573405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48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1BBE3C9-A20F-8B51-0C3D-DB30864E41F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70BF616-2865-A43F-75F2-88A4F7900B1A}"/>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1E41EF7-F9C4-E532-3BE4-F2901A55B130}"/>
              </a:ext>
            </a:extLst>
          </p:cNvPr>
          <p:cNvSpPr txBox="1"/>
          <p:nvPr/>
        </p:nvSpPr>
        <p:spPr>
          <a:xfrm>
            <a:off x="-366014" y="104525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894355C4-4526-DAE9-844E-AF61E9D7FEC6}"/>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CA234A5F-C815-06E5-9BB5-223ABA73140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D52E9C65-59BE-D50E-7C4B-0D739CA5248C}"/>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praktyka</a:t>
            </a:r>
          </a:p>
        </p:txBody>
      </p:sp>
      <p:pic>
        <p:nvPicPr>
          <p:cNvPr id="3" name="Obraz 2" descr="Obraz zawierający tekst, zrzut ekranu, Czcionka, design&#10;&#10;Opis wygenerowany automatycznie">
            <a:extLst>
              <a:ext uri="{FF2B5EF4-FFF2-40B4-BE49-F238E27FC236}">
                <a16:creationId xmlns:a16="http://schemas.microsoft.com/office/drawing/2014/main" id="{29771B3A-A133-D044-2917-749CB1C1BD70}"/>
              </a:ext>
            </a:extLst>
          </p:cNvPr>
          <p:cNvPicPr>
            <a:picLocks noChangeAspect="1"/>
          </p:cNvPicPr>
          <p:nvPr/>
        </p:nvPicPr>
        <p:blipFill>
          <a:blip r:embed="rId5"/>
          <a:stretch>
            <a:fillRect/>
          </a:stretch>
        </p:blipFill>
        <p:spPr>
          <a:xfrm>
            <a:off x="611704" y="2266658"/>
            <a:ext cx="4013239" cy="3437602"/>
          </a:xfrm>
          <a:prstGeom prst="rect">
            <a:avLst/>
          </a:prstGeom>
        </p:spPr>
      </p:pic>
      <p:pic>
        <p:nvPicPr>
          <p:cNvPr id="5" name="Obraz 4" descr="Obraz zawierający tekst, zrzut ekranu, Czcionka, System operacyjny&#10;&#10;Opis wygenerowany automatycznie">
            <a:extLst>
              <a:ext uri="{FF2B5EF4-FFF2-40B4-BE49-F238E27FC236}">
                <a16:creationId xmlns:a16="http://schemas.microsoft.com/office/drawing/2014/main" id="{6DA7E694-4788-75FE-3446-B92CEB1B398E}"/>
              </a:ext>
            </a:extLst>
          </p:cNvPr>
          <p:cNvPicPr>
            <a:picLocks noChangeAspect="1"/>
          </p:cNvPicPr>
          <p:nvPr/>
        </p:nvPicPr>
        <p:blipFill>
          <a:blip r:embed="rId6"/>
          <a:stretch>
            <a:fillRect/>
          </a:stretch>
        </p:blipFill>
        <p:spPr>
          <a:xfrm>
            <a:off x="4425602" y="2424905"/>
            <a:ext cx="7490658" cy="3121108"/>
          </a:xfrm>
          <a:prstGeom prst="rect">
            <a:avLst/>
          </a:prstGeom>
        </p:spPr>
      </p:pic>
      <p:sp>
        <p:nvSpPr>
          <p:cNvPr id="8" name="pole tekstowe 7">
            <a:extLst>
              <a:ext uri="{FF2B5EF4-FFF2-40B4-BE49-F238E27FC236}">
                <a16:creationId xmlns:a16="http://schemas.microsoft.com/office/drawing/2014/main" id="{5A5AD453-5090-577F-4196-6DEE2CE7EF1A}"/>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rPr>
              <a:t>https://blog.angular.io/introducing-angular-v17-4d7033312e4b</a:t>
            </a:r>
            <a:endParaRPr lang="pl-PL" sz="1200" dirty="0">
              <a:solidFill>
                <a:schemeClr val="bg1">
                  <a:lumMod val="85000"/>
                </a:schemeClr>
              </a:solidFill>
            </a:endParaRPr>
          </a:p>
        </p:txBody>
      </p:sp>
    </p:spTree>
    <p:extLst>
      <p:ext uri="{BB962C8B-B14F-4D97-AF65-F5344CB8AC3E}">
        <p14:creationId xmlns:p14="http://schemas.microsoft.com/office/powerpoint/2010/main" val="426038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1056AF63-BF42-3A83-C144-3212EB73429A}"/>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F2ED878-5610-5F85-1A49-F3AF8580712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067AAFBE-EEC8-99FF-F8EA-C830C9DBE983}"/>
              </a:ext>
            </a:extLst>
          </p:cNvPr>
          <p:cNvSpPr txBox="1"/>
          <p:nvPr/>
        </p:nvSpPr>
        <p:spPr>
          <a:xfrm>
            <a:off x="-366014" y="104525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2CC987EF-6DB8-8F1F-C4B7-F7225AFEADA9}"/>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3CB1EA1-D40B-BD06-1965-704A3DF5811B}"/>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7EEE5A36-50AC-0253-AE7E-2831577D7735}"/>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praktyka</a:t>
            </a:r>
          </a:p>
        </p:txBody>
      </p:sp>
      <p:sp>
        <p:nvSpPr>
          <p:cNvPr id="8" name="pole tekstowe 7">
            <a:extLst>
              <a:ext uri="{FF2B5EF4-FFF2-40B4-BE49-F238E27FC236}">
                <a16:creationId xmlns:a16="http://schemas.microsoft.com/office/drawing/2014/main" id="{B729DC2A-F8F8-34F3-69CC-62263F2F7603}"/>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https://blog.angular.io/introducing-angular-v17-4d7033312e4b</a:t>
            </a:r>
            <a:endParaRPr lang="pl-PL" sz="1200" dirty="0">
              <a:solidFill>
                <a:schemeClr val="bg1">
                  <a:lumMod val="85000"/>
                </a:schemeClr>
              </a:solidFill>
            </a:endParaRPr>
          </a:p>
        </p:txBody>
      </p:sp>
      <p:pic>
        <p:nvPicPr>
          <p:cNvPr id="4" name="Obraz 3" descr="Obraz zawierający tekst, zrzut ekranu, System operacyjny, multimedia&#10;&#10;Opis wygenerowany automatycznie">
            <a:extLst>
              <a:ext uri="{FF2B5EF4-FFF2-40B4-BE49-F238E27FC236}">
                <a16:creationId xmlns:a16="http://schemas.microsoft.com/office/drawing/2014/main" id="{AB27288C-5D77-0A9A-090A-FAF03C49D893}"/>
              </a:ext>
            </a:extLst>
          </p:cNvPr>
          <p:cNvPicPr>
            <a:picLocks noChangeAspect="1"/>
          </p:cNvPicPr>
          <p:nvPr/>
        </p:nvPicPr>
        <p:blipFill>
          <a:blip r:embed="rId6"/>
          <a:stretch>
            <a:fillRect/>
          </a:stretch>
        </p:blipFill>
        <p:spPr>
          <a:xfrm>
            <a:off x="2910193" y="1395238"/>
            <a:ext cx="6647308" cy="5264886"/>
          </a:xfrm>
          <a:prstGeom prst="rect">
            <a:avLst/>
          </a:prstGeom>
        </p:spPr>
      </p:pic>
    </p:spTree>
    <p:extLst>
      <p:ext uri="{BB962C8B-B14F-4D97-AF65-F5344CB8AC3E}">
        <p14:creationId xmlns:p14="http://schemas.microsoft.com/office/powerpoint/2010/main" val="416746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D71EA9E-BB6C-E853-2E4B-B56875CF9C58}"/>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975A1B3D-56B3-2DFE-ED6C-B336258DB935}"/>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45E5C908-B049-BC04-C82D-17370A3249C1}"/>
              </a:ext>
            </a:extLst>
          </p:cNvPr>
          <p:cNvSpPr txBox="1"/>
          <p:nvPr/>
        </p:nvSpPr>
        <p:spPr>
          <a:xfrm>
            <a:off x="-366014" y="104525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45DFA30-0DE4-D240-B61B-F9536F623C22}"/>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3A598553-6298-F7FF-9E90-C53F5CFFBA85}"/>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33534F17-3FF1-D008-46DA-9FE131EE4D08}"/>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Inne </a:t>
            </a:r>
            <a:r>
              <a:rPr lang="pl-PL" sz="2800" dirty="0" err="1">
                <a:solidFill>
                  <a:schemeClr val="lt1"/>
                </a:solidFill>
                <a:latin typeface="Arial"/>
                <a:ea typeface="Arial"/>
                <a:cs typeface="Arial"/>
                <a:sym typeface="Arial"/>
              </a:rPr>
              <a:t>triggery</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6FDF5C5D-83A6-E64B-6977-B26AD3FC084B}"/>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https://blog.angular.io/introducing-angular-v17-4d7033312e4b</a:t>
            </a:r>
            <a:endParaRPr lang="pl-PL" sz="1200" dirty="0">
              <a:solidFill>
                <a:schemeClr val="bg1">
                  <a:lumMod val="85000"/>
                </a:schemeClr>
              </a:solidFill>
            </a:endParaRPr>
          </a:p>
        </p:txBody>
      </p:sp>
      <p:sp>
        <p:nvSpPr>
          <p:cNvPr id="9" name="Google Shape;153;p6">
            <a:extLst>
              <a:ext uri="{FF2B5EF4-FFF2-40B4-BE49-F238E27FC236}">
                <a16:creationId xmlns:a16="http://schemas.microsoft.com/office/drawing/2014/main" id="{6FF05915-ED80-D916-F356-309FD533B26E}"/>
              </a:ext>
            </a:extLst>
          </p:cNvPr>
          <p:cNvSpPr txBox="1"/>
          <p:nvPr/>
        </p:nvSpPr>
        <p:spPr>
          <a:xfrm>
            <a:off x="1171218" y="2325635"/>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on </a:t>
            </a:r>
            <a:r>
              <a:rPr lang="pl-PL" sz="1600" dirty="0" err="1">
                <a:solidFill>
                  <a:schemeClr val="lt1"/>
                </a:solidFill>
              </a:rPr>
              <a:t>idle</a:t>
            </a:r>
            <a:endParaRPr lang="pl-PL" sz="1600" dirty="0">
              <a:solidFill>
                <a:schemeClr val="lt1"/>
              </a:solidFill>
              <a:latin typeface="Arial"/>
              <a:ea typeface="Arial"/>
              <a:cs typeface="Arial"/>
              <a:sym typeface="Arial"/>
            </a:endParaRPr>
          </a:p>
        </p:txBody>
      </p:sp>
      <p:sp>
        <p:nvSpPr>
          <p:cNvPr id="10" name="Google Shape;153;p6">
            <a:extLst>
              <a:ext uri="{FF2B5EF4-FFF2-40B4-BE49-F238E27FC236}">
                <a16:creationId xmlns:a16="http://schemas.microsoft.com/office/drawing/2014/main" id="{BF146511-3933-0B0C-FFD8-85E128E6FAB9}"/>
              </a:ext>
            </a:extLst>
          </p:cNvPr>
          <p:cNvSpPr txBox="1"/>
          <p:nvPr/>
        </p:nvSpPr>
        <p:spPr>
          <a:xfrm>
            <a:off x="1171218" y="2716728"/>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600" dirty="0">
                <a:solidFill>
                  <a:schemeClr val="lt1"/>
                </a:solidFill>
              </a:rPr>
              <a:t>on immediate</a:t>
            </a:r>
            <a:endParaRPr lang="pl-PL" sz="1600" dirty="0">
              <a:solidFill>
                <a:schemeClr val="lt1"/>
              </a:solidFill>
              <a:latin typeface="Arial"/>
              <a:ea typeface="Arial"/>
              <a:cs typeface="Arial"/>
              <a:sym typeface="Arial"/>
            </a:endParaRPr>
          </a:p>
        </p:txBody>
      </p:sp>
      <p:sp>
        <p:nvSpPr>
          <p:cNvPr id="16" name="Google Shape;153;p6">
            <a:extLst>
              <a:ext uri="{FF2B5EF4-FFF2-40B4-BE49-F238E27FC236}">
                <a16:creationId xmlns:a16="http://schemas.microsoft.com/office/drawing/2014/main" id="{A53782B1-BF7C-D12F-285F-54E2C52B0E8F}"/>
              </a:ext>
            </a:extLst>
          </p:cNvPr>
          <p:cNvSpPr txBox="1"/>
          <p:nvPr/>
        </p:nvSpPr>
        <p:spPr>
          <a:xfrm>
            <a:off x="1171218" y="3107821"/>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on </a:t>
            </a:r>
            <a:r>
              <a:rPr lang="pl-PL" sz="1600" dirty="0" err="1">
                <a:solidFill>
                  <a:schemeClr val="lt1"/>
                </a:solidFill>
              </a:rPr>
              <a:t>timer</a:t>
            </a:r>
            <a:r>
              <a:rPr lang="pl-PL" sz="1600" dirty="0">
                <a:solidFill>
                  <a:schemeClr val="lt1"/>
                </a:solidFill>
              </a:rPr>
              <a:t>(&lt;</a:t>
            </a:r>
            <a:r>
              <a:rPr lang="pl-PL" sz="1600" dirty="0" err="1">
                <a:solidFill>
                  <a:schemeClr val="lt1"/>
                </a:solidFill>
              </a:rPr>
              <a:t>time</a:t>
            </a:r>
            <a:r>
              <a:rPr lang="pl-PL" sz="1600" dirty="0">
                <a:solidFill>
                  <a:schemeClr val="lt1"/>
                </a:solidFill>
              </a:rPr>
              <a:t>&gt;)</a:t>
            </a:r>
            <a:endParaRPr lang="pl-PL" sz="1600" dirty="0">
              <a:solidFill>
                <a:schemeClr val="lt1"/>
              </a:solidFill>
              <a:latin typeface="Arial"/>
              <a:ea typeface="Arial"/>
              <a:cs typeface="Arial"/>
              <a:sym typeface="Arial"/>
            </a:endParaRPr>
          </a:p>
        </p:txBody>
      </p:sp>
      <p:sp>
        <p:nvSpPr>
          <p:cNvPr id="17" name="Google Shape;153;p6">
            <a:extLst>
              <a:ext uri="{FF2B5EF4-FFF2-40B4-BE49-F238E27FC236}">
                <a16:creationId xmlns:a16="http://schemas.microsoft.com/office/drawing/2014/main" id="{D546AB8A-65BD-E45B-566C-E730E33DF8F2}"/>
              </a:ext>
            </a:extLst>
          </p:cNvPr>
          <p:cNvSpPr txBox="1"/>
          <p:nvPr/>
        </p:nvSpPr>
        <p:spPr>
          <a:xfrm>
            <a:off x="1171218" y="3498914"/>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on </a:t>
            </a:r>
            <a:r>
              <a:rPr lang="pl-PL" sz="1600" dirty="0" err="1">
                <a:solidFill>
                  <a:schemeClr val="lt1"/>
                </a:solidFill>
              </a:rPr>
              <a:t>viewport</a:t>
            </a:r>
            <a:r>
              <a:rPr lang="pl-PL" sz="1600" dirty="0">
                <a:solidFill>
                  <a:schemeClr val="lt1"/>
                </a:solidFill>
              </a:rPr>
              <a:t> and on </a:t>
            </a:r>
            <a:r>
              <a:rPr lang="pl-PL" sz="1600" dirty="0" err="1">
                <a:solidFill>
                  <a:schemeClr val="lt1"/>
                </a:solidFill>
              </a:rPr>
              <a:t>viewport</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8" name="Google Shape;153;p6">
            <a:extLst>
              <a:ext uri="{FF2B5EF4-FFF2-40B4-BE49-F238E27FC236}">
                <a16:creationId xmlns:a16="http://schemas.microsoft.com/office/drawing/2014/main" id="{3DD9C5C5-D543-9C7E-B24C-1AEE5EBBE2DA}"/>
              </a:ext>
            </a:extLst>
          </p:cNvPr>
          <p:cNvSpPr txBox="1"/>
          <p:nvPr/>
        </p:nvSpPr>
        <p:spPr>
          <a:xfrm>
            <a:off x="1171218" y="3890007"/>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on </a:t>
            </a:r>
            <a:r>
              <a:rPr lang="pl-PL" sz="1600" dirty="0" err="1">
                <a:solidFill>
                  <a:schemeClr val="lt1"/>
                </a:solidFill>
              </a:rPr>
              <a:t>interaction</a:t>
            </a:r>
            <a:r>
              <a:rPr lang="pl-PL" sz="1600" dirty="0">
                <a:solidFill>
                  <a:schemeClr val="lt1"/>
                </a:solidFill>
              </a:rPr>
              <a:t> and on </a:t>
            </a:r>
            <a:r>
              <a:rPr lang="pl-PL" sz="1600" dirty="0" err="1">
                <a:solidFill>
                  <a:schemeClr val="lt1"/>
                </a:solidFill>
              </a:rPr>
              <a:t>interaction</a:t>
            </a:r>
            <a:r>
              <a:rPr lang="pl-PL" sz="1600" dirty="0">
                <a:solidFill>
                  <a:schemeClr val="lt1"/>
                </a:solidFill>
              </a:rPr>
              <a:t>(&lt;ref&gt;)</a:t>
            </a:r>
            <a:endParaRPr lang="pl-PL" sz="1600" dirty="0">
              <a:solidFill>
                <a:schemeClr val="lt1"/>
              </a:solidFill>
              <a:latin typeface="Arial"/>
              <a:ea typeface="Arial"/>
              <a:cs typeface="Arial"/>
              <a:sym typeface="Arial"/>
            </a:endParaRPr>
          </a:p>
        </p:txBody>
      </p:sp>
      <p:sp>
        <p:nvSpPr>
          <p:cNvPr id="19" name="Google Shape;153;p6">
            <a:extLst>
              <a:ext uri="{FF2B5EF4-FFF2-40B4-BE49-F238E27FC236}">
                <a16:creationId xmlns:a16="http://schemas.microsoft.com/office/drawing/2014/main" id="{914E7BE5-E15F-6706-157F-9EFDD1773798}"/>
              </a:ext>
            </a:extLst>
          </p:cNvPr>
          <p:cNvSpPr txBox="1"/>
          <p:nvPr/>
        </p:nvSpPr>
        <p:spPr>
          <a:xfrm>
            <a:off x="1171218" y="4281100"/>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600" dirty="0">
                <a:solidFill>
                  <a:schemeClr val="lt1"/>
                </a:solidFill>
              </a:rPr>
              <a:t>on hover and on hover(&lt;ref&gt;)</a:t>
            </a:r>
            <a:endParaRPr lang="pl-PL" sz="1600" dirty="0">
              <a:solidFill>
                <a:schemeClr val="lt1"/>
              </a:solidFill>
              <a:latin typeface="Arial"/>
              <a:ea typeface="Arial"/>
              <a:cs typeface="Arial"/>
              <a:sym typeface="Arial"/>
            </a:endParaRPr>
          </a:p>
        </p:txBody>
      </p:sp>
      <p:sp>
        <p:nvSpPr>
          <p:cNvPr id="20" name="Google Shape;153;p6">
            <a:extLst>
              <a:ext uri="{FF2B5EF4-FFF2-40B4-BE49-F238E27FC236}">
                <a16:creationId xmlns:a16="http://schemas.microsoft.com/office/drawing/2014/main" id="{5A431CBF-F90C-6447-9752-7BCBA36A5DE0}"/>
              </a:ext>
            </a:extLst>
          </p:cNvPr>
          <p:cNvSpPr txBox="1"/>
          <p:nvPr/>
        </p:nvSpPr>
        <p:spPr>
          <a:xfrm>
            <a:off x="1171218" y="4672194"/>
            <a:ext cx="63536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en-US" sz="1600" dirty="0">
                <a:solidFill>
                  <a:schemeClr val="lt1"/>
                </a:solidFill>
              </a:rPr>
              <a:t>when &lt;expr&gt;</a:t>
            </a:r>
            <a:endParaRPr lang="pl-PL" sz="16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86275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1" name="Google Shape;101;p2"/>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i="0" u="none" strike="noStrike" cap="none">
                <a:solidFill>
                  <a:schemeClr val="lt1"/>
                </a:solidFill>
                <a:latin typeface="Arial"/>
                <a:ea typeface="Arial"/>
                <a:cs typeface="Arial"/>
                <a:sym typeface="Arial"/>
              </a:rPr>
              <a:t>cześć</a:t>
            </a:r>
            <a:endParaRPr/>
          </a:p>
        </p:txBody>
      </p:sp>
      <p:sp>
        <p:nvSpPr>
          <p:cNvPr id="102" name="Google Shape;102;p2"/>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txBox="1"/>
          <p:nvPr/>
        </p:nvSpPr>
        <p:spPr>
          <a:xfrm>
            <a:off x="5204482" y="2254217"/>
            <a:ext cx="6418949"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i="0" u="none" strike="noStrike" cap="none" dirty="0">
                <a:solidFill>
                  <a:schemeClr val="lt1"/>
                </a:solidFill>
                <a:latin typeface="Arial"/>
                <a:ea typeface="Arial"/>
                <a:cs typeface="Arial"/>
                <a:sym typeface="Arial"/>
              </a:rPr>
              <a:t>Should we update apps to #angular 17?</a:t>
            </a:r>
            <a:endParaRPr lang="en-US" sz="4800" b="1" dirty="0">
              <a:solidFill>
                <a:schemeClr val="lt1"/>
              </a:solidFill>
              <a:latin typeface="Arial"/>
              <a:ea typeface="Arial"/>
              <a:cs typeface="Arial"/>
              <a:sym typeface="Arial"/>
            </a:endParaRPr>
          </a:p>
        </p:txBody>
      </p:sp>
      <p:sp>
        <p:nvSpPr>
          <p:cNvPr id="105" name="Google Shape;105;p2"/>
          <p:cNvSpPr txBox="1"/>
          <p:nvPr/>
        </p:nvSpPr>
        <p:spPr>
          <a:xfrm>
            <a:off x="5204483" y="3866861"/>
            <a:ext cx="456683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dirty="0">
                <a:solidFill>
                  <a:schemeClr val="lt1"/>
                </a:solidFill>
                <a:latin typeface="Arial"/>
                <a:ea typeface="Arial"/>
                <a:cs typeface="Arial"/>
                <a:sym typeface="Arial"/>
              </a:rPr>
              <a:t>Przemysław Sokołowski</a:t>
            </a:r>
            <a:endParaRPr dirty="0"/>
          </a:p>
        </p:txBody>
      </p:sp>
      <p:pic>
        <p:nvPicPr>
          <p:cNvPr id="106" name="Google Shape;106;p2"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8F8E58DE-ACE6-120A-3569-F4D4927038FF}"/>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43AFA396-9494-C758-3519-67503AECE5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997FE2B9-608E-7A14-FB7A-56193124701B}"/>
              </a:ext>
            </a:extLst>
          </p:cNvPr>
          <p:cNvSpPr txBox="1"/>
          <p:nvPr/>
        </p:nvSpPr>
        <p:spPr>
          <a:xfrm>
            <a:off x="-366014" y="104525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134E6EFC-E0D5-F955-41FC-4D81D83E06C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D2F4889B-738A-63B2-1640-CE57ABDCA8E2}"/>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7AAC8F55-2EDE-46F6-0E0F-1192A7D30CB5}"/>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prefetch</a:t>
            </a:r>
            <a:endParaRPr lang="pl-PL" sz="2800" dirty="0">
              <a:solidFill>
                <a:schemeClr val="lt1"/>
              </a:solidFill>
              <a:latin typeface="Arial"/>
              <a:ea typeface="Arial"/>
              <a:cs typeface="Arial"/>
              <a:sym typeface="Arial"/>
            </a:endParaRPr>
          </a:p>
        </p:txBody>
      </p:sp>
      <p:pic>
        <p:nvPicPr>
          <p:cNvPr id="3" name="Obraz 2" descr="Obraz zawierający tekst, zrzut ekranu, Czcionka&#10;&#10;Opis wygenerowany automatycznie">
            <a:extLst>
              <a:ext uri="{FF2B5EF4-FFF2-40B4-BE49-F238E27FC236}">
                <a16:creationId xmlns:a16="http://schemas.microsoft.com/office/drawing/2014/main" id="{557379C4-1856-A6B4-827A-4382BB599AC5}"/>
              </a:ext>
            </a:extLst>
          </p:cNvPr>
          <p:cNvPicPr>
            <a:picLocks noChangeAspect="1"/>
          </p:cNvPicPr>
          <p:nvPr/>
        </p:nvPicPr>
        <p:blipFill>
          <a:blip r:embed="rId5"/>
          <a:stretch>
            <a:fillRect/>
          </a:stretch>
        </p:blipFill>
        <p:spPr>
          <a:xfrm>
            <a:off x="3949073" y="2050444"/>
            <a:ext cx="6987652" cy="3762297"/>
          </a:xfrm>
          <a:prstGeom prst="rect">
            <a:avLst/>
          </a:prstGeom>
        </p:spPr>
      </p:pic>
      <p:sp>
        <p:nvSpPr>
          <p:cNvPr id="5" name="pole tekstowe 4">
            <a:extLst>
              <a:ext uri="{FF2B5EF4-FFF2-40B4-BE49-F238E27FC236}">
                <a16:creationId xmlns:a16="http://schemas.microsoft.com/office/drawing/2014/main" id="{BBF08547-BEAE-2FE4-5D57-3D035587CEBD}"/>
              </a:ext>
            </a:extLst>
          </p:cNvPr>
          <p:cNvSpPr txBox="1"/>
          <p:nvPr/>
        </p:nvSpPr>
        <p:spPr>
          <a:xfrm>
            <a:off x="9382138" y="6530201"/>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6"/>
              </a:rPr>
              <a:t>https://angular.io/guide/defer</a:t>
            </a:r>
            <a:endParaRPr lang="pl-PL" sz="1200" dirty="0">
              <a:solidFill>
                <a:schemeClr val="bg1">
                  <a:lumMod val="85000"/>
                </a:schemeClr>
              </a:solidFill>
            </a:endParaRPr>
          </a:p>
        </p:txBody>
      </p:sp>
    </p:spTree>
    <p:extLst>
      <p:ext uri="{BB962C8B-B14F-4D97-AF65-F5344CB8AC3E}">
        <p14:creationId xmlns:p14="http://schemas.microsoft.com/office/powerpoint/2010/main" val="167387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DCAB09FE-ECF5-0569-879A-49C25DFA947E}"/>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A2D76316-5A34-8CB2-AD78-BA152BFFF58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08DAEE98-2C00-F51E-F14C-DE873C2F0BA6}"/>
              </a:ext>
            </a:extLst>
          </p:cNvPr>
          <p:cNvSpPr txBox="1"/>
          <p:nvPr/>
        </p:nvSpPr>
        <p:spPr>
          <a:xfrm>
            <a:off x="-366014" y="1045259"/>
            <a:ext cx="735195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Deferrable</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views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8768BA86-857F-CB88-CA8D-29763BA316C9}"/>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0817BFD6-AD69-432F-5545-406E76A15F83}"/>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2E649C0C-54B7-C819-B382-C68CB4462ABD}"/>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możliwości</a:t>
            </a:r>
          </a:p>
        </p:txBody>
      </p:sp>
      <p:sp>
        <p:nvSpPr>
          <p:cNvPr id="5" name="pole tekstowe 4">
            <a:extLst>
              <a:ext uri="{FF2B5EF4-FFF2-40B4-BE49-F238E27FC236}">
                <a16:creationId xmlns:a16="http://schemas.microsoft.com/office/drawing/2014/main" id="{B5402534-8E37-16FA-E1F8-29AC1E6F75DE}"/>
              </a:ext>
            </a:extLst>
          </p:cNvPr>
          <p:cNvSpPr txBox="1"/>
          <p:nvPr/>
        </p:nvSpPr>
        <p:spPr>
          <a:xfrm>
            <a:off x="9382138" y="6530201"/>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5"/>
              </a:rPr>
              <a:t>https://angular.io/guide/defer</a:t>
            </a:r>
            <a:endParaRPr lang="pl-PL" sz="1200" dirty="0">
              <a:solidFill>
                <a:schemeClr val="bg1">
                  <a:lumMod val="85000"/>
                </a:schemeClr>
              </a:solidFill>
            </a:endParaRPr>
          </a:p>
        </p:txBody>
      </p:sp>
      <p:pic>
        <p:nvPicPr>
          <p:cNvPr id="4" name="Obraz 3" descr="Obraz zawierający tekst, zrzut ekranu, Czcionka, numer&#10;&#10;Opis wygenerowany automatycznie">
            <a:extLst>
              <a:ext uri="{FF2B5EF4-FFF2-40B4-BE49-F238E27FC236}">
                <a16:creationId xmlns:a16="http://schemas.microsoft.com/office/drawing/2014/main" id="{ACEF533C-9F06-B692-6F08-B53D44FDACF0}"/>
              </a:ext>
            </a:extLst>
          </p:cNvPr>
          <p:cNvPicPr>
            <a:picLocks noChangeAspect="1"/>
          </p:cNvPicPr>
          <p:nvPr/>
        </p:nvPicPr>
        <p:blipFill>
          <a:blip r:embed="rId6"/>
          <a:stretch>
            <a:fillRect/>
          </a:stretch>
        </p:blipFill>
        <p:spPr>
          <a:xfrm>
            <a:off x="6404322" y="1424602"/>
            <a:ext cx="2991440" cy="4478331"/>
          </a:xfrm>
          <a:prstGeom prst="rect">
            <a:avLst/>
          </a:prstGeom>
        </p:spPr>
      </p:pic>
    </p:spTree>
    <p:extLst>
      <p:ext uri="{BB962C8B-B14F-4D97-AF65-F5344CB8AC3E}">
        <p14:creationId xmlns:p14="http://schemas.microsoft.com/office/powerpoint/2010/main" val="1427903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56AD2B8-E7A2-D927-8FCC-68F070CE715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807F296-5BE3-CA2A-1DEE-DC8D5DCF1829}"/>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3B754BCA-5790-42C0-6AB7-1CE46F1A4EA0}"/>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35524C58-725C-0FF6-1143-ECCB8EE2E012}"/>
              </a:ext>
            </a:extLst>
          </p:cNvPr>
          <p:cNvSpPr txBox="1"/>
          <p:nvPr/>
        </p:nvSpPr>
        <p:spPr>
          <a:xfrm>
            <a:off x="145474" y="42036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Styles</a:t>
            </a:r>
            <a:r>
              <a:rPr lang="pl-PL" sz="4000" b="1" dirty="0">
                <a:solidFill>
                  <a:schemeClr val="lt1"/>
                </a:solidFill>
                <a:latin typeface="Arial"/>
                <a:ea typeface="Arial"/>
                <a:cs typeface="Arial"/>
                <a:sym typeface="Arial"/>
              </a:rPr>
              <a:t> and style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4A30A511-3297-2680-D130-35620841EE5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515D7E0F-5F25-C508-244D-A454287531C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C3C19E72-4F33-FBBC-743A-2B3FB290A99C}"/>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7A06071C-C5C0-B3EB-5DA3-6CBE27156229}"/>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zrzut ekranu, System operacyjny, Czcionka&#10;&#10;Opis wygenerowany automatycznie">
            <a:extLst>
              <a:ext uri="{FF2B5EF4-FFF2-40B4-BE49-F238E27FC236}">
                <a16:creationId xmlns:a16="http://schemas.microsoft.com/office/drawing/2014/main" id="{3A1C514A-11F3-3DE7-23F7-F376FA4FE63F}"/>
              </a:ext>
            </a:extLst>
          </p:cNvPr>
          <p:cNvPicPr>
            <a:picLocks noChangeAspect="1"/>
          </p:cNvPicPr>
          <p:nvPr/>
        </p:nvPicPr>
        <p:blipFill>
          <a:blip r:embed="rId6"/>
          <a:stretch>
            <a:fillRect/>
          </a:stretch>
        </p:blipFill>
        <p:spPr>
          <a:xfrm>
            <a:off x="1070634" y="1215354"/>
            <a:ext cx="4943328" cy="5090160"/>
          </a:xfrm>
          <a:prstGeom prst="rect">
            <a:avLst/>
          </a:prstGeom>
        </p:spPr>
      </p:pic>
      <p:pic>
        <p:nvPicPr>
          <p:cNvPr id="5" name="Obraz 4" descr="Obraz zawierający tekst, zrzut ekranu, Czcionka, multimedia&#10;&#10;Opis wygenerowany automatycznie">
            <a:extLst>
              <a:ext uri="{FF2B5EF4-FFF2-40B4-BE49-F238E27FC236}">
                <a16:creationId xmlns:a16="http://schemas.microsoft.com/office/drawing/2014/main" id="{246CD867-3E12-47EA-2301-A2843A36C077}"/>
              </a:ext>
            </a:extLst>
          </p:cNvPr>
          <p:cNvPicPr>
            <a:picLocks noChangeAspect="1"/>
          </p:cNvPicPr>
          <p:nvPr/>
        </p:nvPicPr>
        <p:blipFill>
          <a:blip r:embed="rId7"/>
          <a:stretch>
            <a:fillRect/>
          </a:stretch>
        </p:blipFill>
        <p:spPr>
          <a:xfrm>
            <a:off x="6502992" y="1197815"/>
            <a:ext cx="4590327" cy="5150309"/>
          </a:xfrm>
          <a:prstGeom prst="rect">
            <a:avLst/>
          </a:prstGeom>
        </p:spPr>
      </p:pic>
    </p:spTree>
    <p:extLst>
      <p:ext uri="{BB962C8B-B14F-4D97-AF65-F5344CB8AC3E}">
        <p14:creationId xmlns:p14="http://schemas.microsoft.com/office/powerpoint/2010/main" val="4025023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33A5504E-B393-7380-2223-830A2BB25B77}"/>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ABEBFDE4-EE1E-FE66-A2C2-18E1DE7BCD9F}"/>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F01A497F-59E9-E8CE-321A-3ACCC2A0642C}"/>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93B2C39-AC95-1971-674B-EF14A07CFBD1}"/>
              </a:ext>
            </a:extLst>
          </p:cNvPr>
          <p:cNvSpPr txBox="1"/>
          <p:nvPr/>
        </p:nvSpPr>
        <p:spPr>
          <a:xfrm>
            <a:off x="145474" y="570185"/>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SSR and </a:t>
            </a:r>
            <a:r>
              <a:rPr lang="pl-PL" sz="4000" b="1" dirty="0" err="1">
                <a:solidFill>
                  <a:schemeClr val="lt1"/>
                </a:solidFill>
                <a:latin typeface="Arial"/>
                <a:ea typeface="Arial"/>
                <a:cs typeface="Arial"/>
                <a:sym typeface="Arial"/>
              </a:rPr>
              <a:t>Hydration</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160D8133-64D8-94E9-F3CE-AD5D563C354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A6287B5-C197-9690-5688-D6BEB88023BE}"/>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FD58FE16-28F0-A0B5-057C-ECC0273F9F1A}"/>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A88A575D-D96D-1808-44CC-3A35A13CD92F}"/>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314" name="Picture 2" descr="A gif showing the new prompt for enabling server-side rendering and static site generation when you create a new Angular project.">
            <a:extLst>
              <a:ext uri="{FF2B5EF4-FFF2-40B4-BE49-F238E27FC236}">
                <a16:creationId xmlns:a16="http://schemas.microsoft.com/office/drawing/2014/main" id="{82FB15F3-6D7E-DCAD-EFE9-7A2D9888F7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536" y="1539902"/>
            <a:ext cx="11182925" cy="2805019"/>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descr="Obraz zawierający tekst, zrzut ekranu, Czcionka, design&#10;&#10;Opis wygenerowany automatycznie">
            <a:extLst>
              <a:ext uri="{FF2B5EF4-FFF2-40B4-BE49-F238E27FC236}">
                <a16:creationId xmlns:a16="http://schemas.microsoft.com/office/drawing/2014/main" id="{49EB5AD9-2A0D-6DE3-6FE1-40282C13FE3B}"/>
              </a:ext>
            </a:extLst>
          </p:cNvPr>
          <p:cNvPicPr>
            <a:picLocks noChangeAspect="1"/>
          </p:cNvPicPr>
          <p:nvPr/>
        </p:nvPicPr>
        <p:blipFill>
          <a:blip r:embed="rId7"/>
          <a:stretch>
            <a:fillRect/>
          </a:stretch>
        </p:blipFill>
        <p:spPr>
          <a:xfrm>
            <a:off x="1544508" y="4403146"/>
            <a:ext cx="3374657" cy="2236615"/>
          </a:xfrm>
          <a:prstGeom prst="rect">
            <a:avLst/>
          </a:prstGeom>
        </p:spPr>
      </p:pic>
      <p:sp>
        <p:nvSpPr>
          <p:cNvPr id="6" name="pole tekstowe 5">
            <a:extLst>
              <a:ext uri="{FF2B5EF4-FFF2-40B4-BE49-F238E27FC236}">
                <a16:creationId xmlns:a16="http://schemas.microsoft.com/office/drawing/2014/main" id="{800B6046-D2FD-B562-3A00-A7803DC0C530}"/>
              </a:ext>
            </a:extLst>
          </p:cNvPr>
          <p:cNvSpPr txBox="1"/>
          <p:nvPr/>
        </p:nvSpPr>
        <p:spPr>
          <a:xfrm>
            <a:off x="7746378" y="6501261"/>
            <a:ext cx="6076120" cy="276999"/>
          </a:xfrm>
          <a:prstGeom prst="rect">
            <a:avLst/>
          </a:prstGeom>
          <a:noFill/>
        </p:spPr>
        <p:txBody>
          <a:bodyPr wrap="square" rtlCol="0">
            <a:spAutoFit/>
          </a:bodyPr>
          <a:lstStyle/>
          <a:p>
            <a:r>
              <a:rPr lang="pl-PL" sz="1200" dirty="0">
                <a:solidFill>
                  <a:schemeClr val="bg1">
                    <a:lumMod val="85000"/>
                  </a:schemeClr>
                </a:solidFill>
              </a:rPr>
              <a:t>Materiał: </a:t>
            </a:r>
            <a:r>
              <a:rPr lang="pl-PL" sz="1200" dirty="0">
                <a:solidFill>
                  <a:schemeClr val="bg1">
                    <a:lumMod val="85000"/>
                  </a:schemeClr>
                </a:solidFill>
                <a:hlinkClick r:id="rId8"/>
              </a:rPr>
              <a:t>https://angular.io/guide/hydration </a:t>
            </a:r>
            <a:endParaRPr lang="pl-PL" sz="1200" dirty="0">
              <a:solidFill>
                <a:schemeClr val="bg1">
                  <a:lumMod val="85000"/>
                </a:schemeClr>
              </a:solidFill>
            </a:endParaRPr>
          </a:p>
        </p:txBody>
      </p:sp>
    </p:spTree>
    <p:extLst>
      <p:ext uri="{BB962C8B-B14F-4D97-AF65-F5344CB8AC3E}">
        <p14:creationId xmlns:p14="http://schemas.microsoft.com/office/powerpoint/2010/main" val="3985373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42F0E092-2CFA-A39A-EE74-1DE8620C843A}"/>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8946E5C5-C666-09C2-FDEB-104F6BA7F2D7}"/>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5A9C59D4-B7ED-A6B6-A96F-D7B7A7862AA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6A5694EB-1751-432D-7BDF-F68A81E899B4}"/>
              </a:ext>
            </a:extLst>
          </p:cNvPr>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A3B18003-D608-9955-6B9B-A044A0B1EBF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043EDABA-23C4-922F-3A8B-94643B96D15D}"/>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6D8A738-3361-2B89-E7B1-1458C92B27EB}"/>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AC25907-E005-E1FD-3689-639F36FDF3DD}"/>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6955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04A5064-3BD2-C764-6186-2B44EAAFC70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80AA444C-494F-BD20-2680-CAFB146D9AC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5441C21E-26F3-E717-7F13-3C81173F707D}"/>
              </a:ext>
            </a:extLst>
          </p:cNvPr>
          <p:cNvSpPr txBox="1"/>
          <p:nvPr/>
        </p:nvSpPr>
        <p:spPr>
          <a:xfrm>
            <a:off x="-612810" y="102983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E6FB973E-1703-9276-E9A6-3108BA2142C3}"/>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F99F52E0-F7B9-21F0-7588-B0DB3245648A}"/>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C20D40A8-06EB-E1ED-02BD-AD15B825A73B}"/>
              </a:ext>
            </a:extLst>
          </p:cNvPr>
          <p:cNvSpPr txBox="1"/>
          <p:nvPr/>
        </p:nvSpPr>
        <p:spPr>
          <a:xfrm>
            <a:off x="1368390" y="1593114"/>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Signal-based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inputs</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2D9481EC-CCEA-362D-8D23-75343440847B}"/>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https://blog.angular-university.io/angular-signal-inputs</a:t>
            </a:r>
            <a:endParaRPr lang="pl-PL" sz="1200" dirty="0">
              <a:solidFill>
                <a:schemeClr val="bg1">
                  <a:lumMod val="85000"/>
                </a:schemeClr>
              </a:solidFill>
            </a:endParaRPr>
          </a:p>
        </p:txBody>
      </p:sp>
      <p:pic>
        <p:nvPicPr>
          <p:cNvPr id="3" name="Obraz 2" descr="Obraz zawierający tekst, zrzut ekranu, System operacyjny, oprogramowanie&#10;&#10;Opis wygenerowany automatycznie">
            <a:extLst>
              <a:ext uri="{FF2B5EF4-FFF2-40B4-BE49-F238E27FC236}">
                <a16:creationId xmlns:a16="http://schemas.microsoft.com/office/drawing/2014/main" id="{5ECECC03-AF3F-589E-3153-2FB9C87486EA}"/>
              </a:ext>
            </a:extLst>
          </p:cNvPr>
          <p:cNvPicPr>
            <a:picLocks noChangeAspect="1"/>
          </p:cNvPicPr>
          <p:nvPr/>
        </p:nvPicPr>
        <p:blipFill>
          <a:blip r:embed="rId6"/>
          <a:stretch>
            <a:fillRect/>
          </a:stretch>
        </p:blipFill>
        <p:spPr>
          <a:xfrm>
            <a:off x="2785477" y="2004721"/>
            <a:ext cx="6986890" cy="4207695"/>
          </a:xfrm>
          <a:prstGeom prst="rect">
            <a:avLst/>
          </a:prstGeom>
        </p:spPr>
      </p:pic>
    </p:spTree>
    <p:extLst>
      <p:ext uri="{BB962C8B-B14F-4D97-AF65-F5344CB8AC3E}">
        <p14:creationId xmlns:p14="http://schemas.microsoft.com/office/powerpoint/2010/main" val="1898405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B74F9644-3932-C0D3-9DB3-B8306C0DB2B1}"/>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3403AEFE-333B-2DC5-1AB8-771E26B5E02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BCC0915E-3169-D340-083B-2437FA26EF18}"/>
              </a:ext>
            </a:extLst>
          </p:cNvPr>
          <p:cNvSpPr txBox="1"/>
          <p:nvPr/>
        </p:nvSpPr>
        <p:spPr>
          <a:xfrm>
            <a:off x="-475967" y="305023"/>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36A83C80-2138-AFA9-6D0F-0595A3A2925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B9843433-D606-E265-DFAE-12985B56D1B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98A62AB1-0F7B-F922-CB8E-748FB1108816}"/>
              </a:ext>
            </a:extLst>
          </p:cNvPr>
          <p:cNvSpPr txBox="1"/>
          <p:nvPr/>
        </p:nvSpPr>
        <p:spPr>
          <a:xfrm>
            <a:off x="1505233" y="868307"/>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signal-base</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queries</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D281E831-C599-6167-2A08-E9B1D277C117}"/>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https://blog.angular-university.io/angular-signal-inputs</a:t>
            </a:r>
            <a:endParaRPr lang="pl-PL" sz="1200" dirty="0">
              <a:solidFill>
                <a:schemeClr val="bg1">
                  <a:lumMod val="85000"/>
                </a:schemeClr>
              </a:solidFill>
            </a:endParaRPr>
          </a:p>
        </p:txBody>
      </p:sp>
      <p:pic>
        <p:nvPicPr>
          <p:cNvPr id="4" name="Obraz 3" descr="Obraz zawierający tekst, elektronika, zrzut ekranu, oprogramowanie&#10;&#10;Opis wygenerowany automatycznie">
            <a:extLst>
              <a:ext uri="{FF2B5EF4-FFF2-40B4-BE49-F238E27FC236}">
                <a16:creationId xmlns:a16="http://schemas.microsoft.com/office/drawing/2014/main" id="{6BE46042-8F75-D71A-A715-932DD743B274}"/>
              </a:ext>
            </a:extLst>
          </p:cNvPr>
          <p:cNvPicPr>
            <a:picLocks noChangeAspect="1"/>
          </p:cNvPicPr>
          <p:nvPr/>
        </p:nvPicPr>
        <p:blipFill>
          <a:blip r:embed="rId6"/>
          <a:stretch>
            <a:fillRect/>
          </a:stretch>
        </p:blipFill>
        <p:spPr>
          <a:xfrm>
            <a:off x="1156169" y="1172289"/>
            <a:ext cx="4841221" cy="5530146"/>
          </a:xfrm>
          <a:prstGeom prst="rect">
            <a:avLst/>
          </a:prstGeom>
        </p:spPr>
      </p:pic>
      <p:pic>
        <p:nvPicPr>
          <p:cNvPr id="6" name="Obraz 5" descr="Obraz zawierający tekst, elektronika, zrzut ekranu, System operacyjny&#10;&#10;Opis wygenerowany automatycznie">
            <a:extLst>
              <a:ext uri="{FF2B5EF4-FFF2-40B4-BE49-F238E27FC236}">
                <a16:creationId xmlns:a16="http://schemas.microsoft.com/office/drawing/2014/main" id="{05EE0D64-DF6F-15B0-3946-62330F187639}"/>
              </a:ext>
            </a:extLst>
          </p:cNvPr>
          <p:cNvPicPr>
            <a:picLocks noChangeAspect="1"/>
          </p:cNvPicPr>
          <p:nvPr/>
        </p:nvPicPr>
        <p:blipFill>
          <a:blip r:embed="rId7"/>
          <a:stretch>
            <a:fillRect/>
          </a:stretch>
        </p:blipFill>
        <p:spPr>
          <a:xfrm>
            <a:off x="6547039" y="1200229"/>
            <a:ext cx="5095312" cy="5474266"/>
          </a:xfrm>
          <a:prstGeom prst="rect">
            <a:avLst/>
          </a:prstGeom>
        </p:spPr>
      </p:pic>
    </p:spTree>
    <p:extLst>
      <p:ext uri="{BB962C8B-B14F-4D97-AF65-F5344CB8AC3E}">
        <p14:creationId xmlns:p14="http://schemas.microsoft.com/office/powerpoint/2010/main" val="3513474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6DA19626-5F71-92DD-B6C7-CB9335B4FB8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A977B4BF-877D-DD9A-B5DC-BD6855763904}"/>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1043819F-D48F-D124-C984-B28DA3A450AA}"/>
              </a:ext>
            </a:extLst>
          </p:cNvPr>
          <p:cNvSpPr txBox="1"/>
          <p:nvPr/>
        </p:nvSpPr>
        <p:spPr>
          <a:xfrm>
            <a:off x="-431562" y="1248463"/>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2D9875A9-9CEB-FCE0-6175-ADE6872F851D}"/>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4E96E69-6A56-8E56-3725-2BBE040471DC}"/>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EEB49ACE-C5B3-967B-6D97-90A76634C69D}"/>
              </a:ext>
            </a:extLst>
          </p:cNvPr>
          <p:cNvSpPr txBox="1"/>
          <p:nvPr/>
        </p:nvSpPr>
        <p:spPr>
          <a:xfrm>
            <a:off x="1549638" y="1811747"/>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viewChildren</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signal-base</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queries</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65040B2E-B740-817E-991C-BFE50285E238}"/>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https://blog.angular-university.io/angular-signal-inputs</a:t>
            </a:r>
            <a:endParaRPr lang="pl-PL" sz="1200" dirty="0">
              <a:solidFill>
                <a:schemeClr val="bg1">
                  <a:lumMod val="85000"/>
                </a:schemeClr>
              </a:solidFill>
            </a:endParaRPr>
          </a:p>
        </p:txBody>
      </p:sp>
      <p:pic>
        <p:nvPicPr>
          <p:cNvPr id="3" name="Obraz 2" descr="Obraz zawierający tekst, zrzut ekranu, Czcionka&#10;&#10;Opis wygenerowany automatycznie">
            <a:extLst>
              <a:ext uri="{FF2B5EF4-FFF2-40B4-BE49-F238E27FC236}">
                <a16:creationId xmlns:a16="http://schemas.microsoft.com/office/drawing/2014/main" id="{9AA886EC-0807-F049-AB92-3C030BD71723}"/>
              </a:ext>
            </a:extLst>
          </p:cNvPr>
          <p:cNvPicPr>
            <a:picLocks noChangeAspect="1"/>
          </p:cNvPicPr>
          <p:nvPr/>
        </p:nvPicPr>
        <p:blipFill>
          <a:blip r:embed="rId6"/>
          <a:stretch>
            <a:fillRect/>
          </a:stretch>
        </p:blipFill>
        <p:spPr>
          <a:xfrm>
            <a:off x="2875392" y="2394303"/>
            <a:ext cx="6929007" cy="3174391"/>
          </a:xfrm>
          <a:prstGeom prst="rect">
            <a:avLst/>
          </a:prstGeom>
        </p:spPr>
      </p:pic>
    </p:spTree>
    <p:extLst>
      <p:ext uri="{BB962C8B-B14F-4D97-AF65-F5344CB8AC3E}">
        <p14:creationId xmlns:p14="http://schemas.microsoft.com/office/powerpoint/2010/main" val="927750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E91D9E72-EC22-1963-3341-E7ADFF9111A0}"/>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ACE6C5A2-B5F0-78D7-F36A-192CF5F1EB7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22B12BFA-6ECC-D79D-D50A-E3EF9B8879CE}"/>
              </a:ext>
            </a:extLst>
          </p:cNvPr>
          <p:cNvSpPr txBox="1"/>
          <p:nvPr/>
        </p:nvSpPr>
        <p:spPr>
          <a:xfrm>
            <a:off x="-431562" y="1248463"/>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A577F903-842F-6A3F-B355-72736BD8938D}"/>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F17A763B-BB81-AD6F-B3F7-2EE9FAA725E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09E9C590-BE7A-FD77-FEC4-C1B680E3550B}"/>
              </a:ext>
            </a:extLst>
          </p:cNvPr>
          <p:cNvSpPr txBox="1"/>
          <p:nvPr/>
        </p:nvSpPr>
        <p:spPr>
          <a:xfrm>
            <a:off x="1549638" y="1811747"/>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contentChild</a:t>
            </a:r>
            <a:r>
              <a:rPr lang="pl-PL" sz="2800" dirty="0">
                <a:solidFill>
                  <a:schemeClr val="lt1"/>
                </a:solidFill>
                <a:latin typeface="Arial"/>
                <a:ea typeface="Arial"/>
                <a:cs typeface="Arial"/>
                <a:sym typeface="Arial"/>
              </a:rPr>
              <a:t> i </a:t>
            </a:r>
            <a:r>
              <a:rPr lang="pl-PL" sz="2800" dirty="0" err="1">
                <a:solidFill>
                  <a:schemeClr val="lt1"/>
                </a:solidFill>
                <a:latin typeface="Arial"/>
                <a:ea typeface="Arial"/>
                <a:cs typeface="Arial"/>
                <a:sym typeface="Arial"/>
              </a:rPr>
              <a:t>content</a:t>
            </a:r>
            <a:r>
              <a:rPr lang="pl-PL" sz="2800" dirty="0" err="1">
                <a:solidFill>
                  <a:schemeClr val="lt1"/>
                </a:solidFill>
              </a:rPr>
              <a:t>Children</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A67A2836-ECBE-D94A-8A3C-30CB3296D783}"/>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https://blog.angular-university.io/angular-signal-inputs</a:t>
            </a:r>
            <a:endParaRPr lang="pl-PL" sz="1200" dirty="0">
              <a:solidFill>
                <a:schemeClr val="bg1">
                  <a:lumMod val="85000"/>
                </a:schemeClr>
              </a:solidFill>
            </a:endParaRPr>
          </a:p>
        </p:txBody>
      </p:sp>
    </p:spTree>
    <p:extLst>
      <p:ext uri="{BB962C8B-B14F-4D97-AF65-F5344CB8AC3E}">
        <p14:creationId xmlns:p14="http://schemas.microsoft.com/office/powerpoint/2010/main" val="1141581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FF0B577A-076C-D7EF-5225-927EAA7B110C}"/>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7C2E7A52-3972-065C-5235-CFB0F4FF912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AF4919C0-EC5F-032E-DB0F-05682CF1657F}"/>
              </a:ext>
            </a:extLst>
          </p:cNvPr>
          <p:cNvSpPr txBox="1"/>
          <p:nvPr/>
        </p:nvSpPr>
        <p:spPr>
          <a:xfrm>
            <a:off x="-431562" y="285070"/>
            <a:ext cx="561754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Signals</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24CA9A4-4070-F0B1-914E-392F9C396F98}"/>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8099FFF5-4E84-0BD9-B12D-41B44ABAF2C0}"/>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2774CC3F-F318-90E7-1C79-48E60DE2E0F0}"/>
              </a:ext>
            </a:extLst>
          </p:cNvPr>
          <p:cNvSpPr txBox="1"/>
          <p:nvPr/>
        </p:nvSpPr>
        <p:spPr>
          <a:xfrm>
            <a:off x="1549638" y="848354"/>
            <a:ext cx="5697268"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Model </a:t>
            </a:r>
            <a:r>
              <a:rPr lang="pl-PL" sz="2800" dirty="0" err="1">
                <a:solidFill>
                  <a:schemeClr val="lt1"/>
                </a:solidFill>
                <a:latin typeface="Arial"/>
                <a:ea typeface="Arial"/>
                <a:cs typeface="Arial"/>
                <a:sym typeface="Arial"/>
              </a:rPr>
              <a:t>two-way</a:t>
            </a:r>
            <a:r>
              <a:rPr lang="pl-PL" sz="2800" dirty="0">
                <a:solidFill>
                  <a:schemeClr val="lt1"/>
                </a:solidFill>
                <a:latin typeface="Arial"/>
                <a:ea typeface="Arial"/>
                <a:cs typeface="Arial"/>
                <a:sym typeface="Arial"/>
              </a:rPr>
              <a:t> </a:t>
            </a:r>
            <a:r>
              <a:rPr lang="pl-PL" sz="2800" dirty="0" err="1">
                <a:solidFill>
                  <a:schemeClr val="lt1"/>
                </a:solidFill>
                <a:latin typeface="Arial"/>
                <a:ea typeface="Arial"/>
                <a:cs typeface="Arial"/>
                <a:sym typeface="Arial"/>
              </a:rPr>
              <a:t>binding</a:t>
            </a:r>
            <a:endParaRPr lang="pl-PL" sz="2800" dirty="0">
              <a:solidFill>
                <a:schemeClr val="lt1"/>
              </a:solidFill>
              <a:latin typeface="Arial"/>
              <a:ea typeface="Arial"/>
              <a:cs typeface="Arial"/>
              <a:sym typeface="Arial"/>
            </a:endParaRPr>
          </a:p>
        </p:txBody>
      </p:sp>
      <p:sp>
        <p:nvSpPr>
          <p:cNvPr id="8" name="pole tekstowe 7">
            <a:extLst>
              <a:ext uri="{FF2B5EF4-FFF2-40B4-BE49-F238E27FC236}">
                <a16:creationId xmlns:a16="http://schemas.microsoft.com/office/drawing/2014/main" id="{B839FEDD-584E-DCF5-0360-BDBFE758C2E7}"/>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5"/>
              </a:rPr>
              <a:t>https://blog.angular-university.io/angular-signal-inputs</a:t>
            </a:r>
            <a:endParaRPr lang="pl-PL" sz="1200" dirty="0">
              <a:solidFill>
                <a:schemeClr val="bg1">
                  <a:lumMod val="85000"/>
                </a:schemeClr>
              </a:solidFill>
            </a:endParaRPr>
          </a:p>
        </p:txBody>
      </p:sp>
      <p:pic>
        <p:nvPicPr>
          <p:cNvPr id="4" name="Obraz 3" descr="Obraz zawierający tekst, elektronika, zrzut ekranu, wyświetlacz&#10;&#10;Opis wygenerowany automatycznie">
            <a:extLst>
              <a:ext uri="{FF2B5EF4-FFF2-40B4-BE49-F238E27FC236}">
                <a16:creationId xmlns:a16="http://schemas.microsoft.com/office/drawing/2014/main" id="{7C2FBB4A-F791-0A45-98E7-ED2466EBAD81}"/>
              </a:ext>
            </a:extLst>
          </p:cNvPr>
          <p:cNvPicPr>
            <a:picLocks noChangeAspect="1"/>
          </p:cNvPicPr>
          <p:nvPr/>
        </p:nvPicPr>
        <p:blipFill>
          <a:blip r:embed="rId6"/>
          <a:stretch>
            <a:fillRect/>
          </a:stretch>
        </p:blipFill>
        <p:spPr>
          <a:xfrm>
            <a:off x="228581" y="1310824"/>
            <a:ext cx="5787636" cy="4978400"/>
          </a:xfrm>
          <a:prstGeom prst="rect">
            <a:avLst/>
          </a:prstGeom>
        </p:spPr>
      </p:pic>
      <p:pic>
        <p:nvPicPr>
          <p:cNvPr id="6" name="Obraz 5" descr="Obraz zawierający tekst, elektronika, zrzut ekranu, System operacyjny&#10;&#10;Opis wygenerowany automatycznie">
            <a:extLst>
              <a:ext uri="{FF2B5EF4-FFF2-40B4-BE49-F238E27FC236}">
                <a16:creationId xmlns:a16="http://schemas.microsoft.com/office/drawing/2014/main" id="{08F1DAFF-BCC9-CB6D-92F8-36153D3F1CBE}"/>
              </a:ext>
            </a:extLst>
          </p:cNvPr>
          <p:cNvPicPr>
            <a:picLocks noChangeAspect="1"/>
          </p:cNvPicPr>
          <p:nvPr/>
        </p:nvPicPr>
        <p:blipFill>
          <a:blip r:embed="rId7"/>
          <a:stretch>
            <a:fillRect/>
          </a:stretch>
        </p:blipFill>
        <p:spPr>
          <a:xfrm>
            <a:off x="5924777" y="1248463"/>
            <a:ext cx="6245883" cy="5103122"/>
          </a:xfrm>
          <a:prstGeom prst="rect">
            <a:avLst/>
          </a:prstGeom>
        </p:spPr>
      </p:pic>
    </p:spTree>
    <p:extLst>
      <p:ext uri="{BB962C8B-B14F-4D97-AF65-F5344CB8AC3E}">
        <p14:creationId xmlns:p14="http://schemas.microsoft.com/office/powerpoint/2010/main" val="377269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3"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3"/>
          <p:cNvSpPr txBox="1"/>
          <p:nvPr/>
        </p:nvSpPr>
        <p:spPr>
          <a:xfrm>
            <a:off x="-366977" y="886195"/>
            <a:ext cx="4414974" cy="12311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7400" b="1">
                <a:solidFill>
                  <a:schemeClr val="lt1"/>
                </a:solidFill>
                <a:latin typeface="Arial"/>
                <a:ea typeface="Arial"/>
                <a:cs typeface="Arial"/>
                <a:sym typeface="Arial"/>
              </a:rPr>
              <a:t>cześć</a:t>
            </a:r>
            <a:endParaRPr/>
          </a:p>
        </p:txBody>
      </p:sp>
      <p:sp>
        <p:nvSpPr>
          <p:cNvPr id="114" name="Google Shape;114;p3"/>
          <p:cNvSpPr/>
          <p:nvPr/>
        </p:nvSpPr>
        <p:spPr>
          <a:xfrm>
            <a:off x="-1079907" y="-1728839"/>
            <a:ext cx="5659200" cy="5659200"/>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1307358" y="-1728787"/>
            <a:ext cx="5659200" cy="5659148"/>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txBox="1"/>
          <p:nvPr/>
        </p:nvSpPr>
        <p:spPr>
          <a:xfrm>
            <a:off x="5713366" y="3673976"/>
            <a:ext cx="45668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800">
                <a:solidFill>
                  <a:schemeClr val="lt1"/>
                </a:solidFill>
                <a:latin typeface="Arial"/>
                <a:ea typeface="Arial"/>
                <a:cs typeface="Arial"/>
                <a:sym typeface="Arial"/>
              </a:rPr>
              <a:t>Przemysław Sokołowski</a:t>
            </a:r>
            <a:endParaRPr sz="2800">
              <a:solidFill>
                <a:schemeClr val="lt1"/>
              </a:solidFill>
              <a:latin typeface="Arial"/>
              <a:ea typeface="Arial"/>
              <a:cs typeface="Arial"/>
              <a:sym typeface="Arial"/>
            </a:endParaRPr>
          </a:p>
        </p:txBody>
      </p:sp>
      <p:pic>
        <p:nvPicPr>
          <p:cNvPr id="117" name="Google Shape;117;p3" descr="Obraz zawierający obiekt, zegar, rysunek, znak&#10;&#10;Opis wygenerowany automatycznie"/>
          <p:cNvPicPr preferRelativeResize="0"/>
          <p:nvPr/>
        </p:nvPicPr>
        <p:blipFill rotWithShape="1">
          <a:blip r:embed="rId4">
            <a:alphaModFix/>
          </a:blip>
          <a:srcRect/>
          <a:stretch/>
        </p:blipFill>
        <p:spPr>
          <a:xfrm>
            <a:off x="2980019" y="105496"/>
            <a:ext cx="920382" cy="872776"/>
          </a:xfrm>
          <a:prstGeom prst="rect">
            <a:avLst/>
          </a:prstGeom>
          <a:noFill/>
          <a:ln>
            <a:noFill/>
          </a:ln>
        </p:spPr>
      </p:pic>
      <p:pic>
        <p:nvPicPr>
          <p:cNvPr id="118" name="Google Shape;118;p3"/>
          <p:cNvPicPr preferRelativeResize="0"/>
          <p:nvPr/>
        </p:nvPicPr>
        <p:blipFill rotWithShape="1">
          <a:blip r:embed="rId5">
            <a:alphaModFix/>
          </a:blip>
          <a:srcRect/>
          <a:stretch/>
        </p:blipFill>
        <p:spPr>
          <a:xfrm>
            <a:off x="6756434" y="1261549"/>
            <a:ext cx="2167451" cy="2167451"/>
          </a:xfrm>
          <a:prstGeom prst="rect">
            <a:avLst/>
          </a:prstGeom>
          <a:noFill/>
          <a:ln>
            <a:noFill/>
          </a:ln>
        </p:spPr>
      </p:pic>
      <p:sp>
        <p:nvSpPr>
          <p:cNvPr id="119" name="Google Shape;119;p3">
            <a:hlinkClick r:id="rId6"/>
          </p:cNvPr>
          <p:cNvSpPr txBox="1"/>
          <p:nvPr/>
        </p:nvSpPr>
        <p:spPr>
          <a:xfrm>
            <a:off x="5713366" y="4227143"/>
            <a:ext cx="456683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a:solidFill>
                  <a:schemeClr val="lt1"/>
                </a:solidFill>
                <a:latin typeface="Arial"/>
                <a:ea typeface="Arial"/>
                <a:cs typeface="Arial"/>
                <a:sym typeface="Arial"/>
              </a:rPr>
              <a:t>Github: </a:t>
            </a:r>
            <a:r>
              <a:rPr lang="pl-PL" sz="2000" u="sng">
                <a:solidFill>
                  <a:schemeClr val="lt1"/>
                </a:solidFill>
                <a:latin typeface="Arial"/>
                <a:ea typeface="Arial"/>
                <a:cs typeface="Arial"/>
                <a:sym typeface="Arial"/>
                <a:hlinkClick r:id="rId6">
                  <a:extLst>
                    <a:ext uri="{A12FA001-AC4F-418D-AE19-62706E023703}">
                      <ahyp:hlinkClr xmlns:ahyp="http://schemas.microsoft.com/office/drawing/2018/hyperlinkcolor" val="tx"/>
                    </a:ext>
                  </a:extLst>
                </a:hlinkClick>
              </a:rPr>
              <a:t>bboysokol</a:t>
            </a:r>
            <a:endParaRPr sz="2000">
              <a:solidFill>
                <a:schemeClr val="lt1"/>
              </a:solidFill>
              <a:latin typeface="Arial"/>
              <a:ea typeface="Arial"/>
              <a:cs typeface="Arial"/>
              <a:sym typeface="Arial"/>
            </a:endParaRPr>
          </a:p>
        </p:txBody>
      </p:sp>
      <p:sp>
        <p:nvSpPr>
          <p:cNvPr id="120" name="Google Shape;120;p3"/>
          <p:cNvSpPr txBox="1"/>
          <p:nvPr/>
        </p:nvSpPr>
        <p:spPr>
          <a:xfrm>
            <a:off x="5713366" y="4687148"/>
            <a:ext cx="593003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2000">
                <a:solidFill>
                  <a:schemeClr val="lt1"/>
                </a:solidFill>
                <a:latin typeface="Arial"/>
                <a:ea typeface="Arial"/>
                <a:cs typeface="Arial"/>
                <a:sym typeface="Arial"/>
              </a:rPr>
              <a:t>LinkedIn: </a:t>
            </a:r>
            <a:r>
              <a:rPr lang="pl-PL" sz="2000" u="sng">
                <a:solidFill>
                  <a:schemeClr val="lt1"/>
                </a:solidFill>
                <a:latin typeface="Arial"/>
                <a:ea typeface="Arial"/>
                <a:cs typeface="Arial"/>
                <a:sym typeface="Arial"/>
                <a:hlinkClick r:id="rId7">
                  <a:extLst>
                    <a:ext uri="{A12FA001-AC4F-418D-AE19-62706E023703}">
                      <ahyp:hlinkClr xmlns:ahyp="http://schemas.microsoft.com/office/drawing/2018/hyperlinkcolor" val="tx"/>
                    </a:ext>
                  </a:extLst>
                </a:hlinkClick>
              </a:rPr>
              <a:t>przemysław-sokołowski</a:t>
            </a:r>
            <a:endParaRPr sz="2000">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FC5EA160-F40F-275B-6C8C-94D823584474}"/>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E7FE25BB-4534-E7D9-BF23-6AAAB454EEF6}"/>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E0422C48-C791-F6CA-4472-B0DA83F38243}"/>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8ED8AABB-3B74-3D9F-D736-1C2543492B92}"/>
              </a:ext>
            </a:extLst>
          </p:cNvPr>
          <p:cNvSpPr txBox="1"/>
          <p:nvPr/>
        </p:nvSpPr>
        <p:spPr>
          <a:xfrm>
            <a:off x="145474" y="570185"/>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New router info </a:t>
            </a:r>
            <a:r>
              <a:rPr lang="pl-PL" sz="4000" b="1" dirty="0" err="1">
                <a:solidFill>
                  <a:schemeClr val="lt1"/>
                </a:solidFill>
                <a:latin typeface="Arial"/>
                <a:ea typeface="Arial"/>
                <a:cs typeface="Arial"/>
                <a:sym typeface="Arial"/>
              </a:rPr>
              <a:t>parameter</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B7172E2-DAFA-7296-6892-CDD74F4AA534}"/>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A1F7E538-5ADD-6F05-B0A0-7D5D2DFB6ED1}"/>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2C4A921C-D669-7A83-FC77-E0ABABD2ECC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B2709626-CA87-563E-7F03-16AC2F12B040}"/>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pole tekstowe 1">
            <a:extLst>
              <a:ext uri="{FF2B5EF4-FFF2-40B4-BE49-F238E27FC236}">
                <a16:creationId xmlns:a16="http://schemas.microsoft.com/office/drawing/2014/main" id="{611F3447-4FE5-368B-025D-EB8835A472FC}"/>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6"/>
              </a:rPr>
              <a:t>https://blog.angular.io/introducing-angular-v17-4d7033312e4b</a:t>
            </a:r>
            <a:endParaRPr lang="pl-PL" sz="1200" dirty="0">
              <a:solidFill>
                <a:schemeClr val="bg1">
                  <a:lumMod val="85000"/>
                </a:schemeClr>
              </a:solidFill>
            </a:endParaRPr>
          </a:p>
        </p:txBody>
      </p:sp>
      <p:pic>
        <p:nvPicPr>
          <p:cNvPr id="12" name="Obraz 11" descr="Obraz zawierający tekst, zrzut ekranu, System operacyjny, multimedia&#10;&#10;Opis wygenerowany automatycznie">
            <a:extLst>
              <a:ext uri="{FF2B5EF4-FFF2-40B4-BE49-F238E27FC236}">
                <a16:creationId xmlns:a16="http://schemas.microsoft.com/office/drawing/2014/main" id="{1C375453-9549-CEED-F41C-5FFA052465BB}"/>
              </a:ext>
            </a:extLst>
          </p:cNvPr>
          <p:cNvPicPr>
            <a:picLocks noChangeAspect="1"/>
          </p:cNvPicPr>
          <p:nvPr/>
        </p:nvPicPr>
        <p:blipFill>
          <a:blip r:embed="rId7"/>
          <a:stretch>
            <a:fillRect/>
          </a:stretch>
        </p:blipFill>
        <p:spPr>
          <a:xfrm>
            <a:off x="6231110" y="1278071"/>
            <a:ext cx="5312794" cy="5113386"/>
          </a:xfrm>
          <a:prstGeom prst="rect">
            <a:avLst/>
          </a:prstGeom>
        </p:spPr>
      </p:pic>
      <p:pic>
        <p:nvPicPr>
          <p:cNvPr id="14" name="Obraz 13" descr="Obraz zawierający tekst, zrzut ekranu, wyświetlacz, oprogramowanie&#10;&#10;Opis wygenerowany automatycznie">
            <a:extLst>
              <a:ext uri="{FF2B5EF4-FFF2-40B4-BE49-F238E27FC236}">
                <a16:creationId xmlns:a16="http://schemas.microsoft.com/office/drawing/2014/main" id="{001299A7-4552-EA56-BCEC-70FC03E12E7E}"/>
              </a:ext>
            </a:extLst>
          </p:cNvPr>
          <p:cNvPicPr>
            <a:picLocks noChangeAspect="1"/>
          </p:cNvPicPr>
          <p:nvPr/>
        </p:nvPicPr>
        <p:blipFill>
          <a:blip r:embed="rId8"/>
          <a:stretch>
            <a:fillRect/>
          </a:stretch>
        </p:blipFill>
        <p:spPr>
          <a:xfrm>
            <a:off x="246575" y="1045047"/>
            <a:ext cx="5514977" cy="5870948"/>
          </a:xfrm>
          <a:prstGeom prst="rect">
            <a:avLst/>
          </a:prstGeom>
        </p:spPr>
      </p:pic>
    </p:spTree>
    <p:extLst>
      <p:ext uri="{BB962C8B-B14F-4D97-AF65-F5344CB8AC3E}">
        <p14:creationId xmlns:p14="http://schemas.microsoft.com/office/powerpoint/2010/main" val="3770513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28C7835D-54D2-2475-31BA-7C685C9AAEE2}"/>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27A7DC91-16AC-2F88-E37B-5CF6C6158E1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6A769B25-0ED6-2003-9980-98D5134352A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50C151CB-C5D1-4F1E-37AB-F1192B1F272E}"/>
              </a:ext>
            </a:extLst>
          </p:cNvPr>
          <p:cNvSpPr txBox="1"/>
          <p:nvPr/>
        </p:nvSpPr>
        <p:spPr>
          <a:xfrm>
            <a:off x="131885"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Support</a:t>
            </a:r>
            <a:r>
              <a:rPr lang="pl-PL" sz="4000" b="1" dirty="0">
                <a:solidFill>
                  <a:schemeClr val="lt1"/>
                </a:solidFill>
                <a:latin typeface="Arial"/>
                <a:ea typeface="Arial"/>
                <a:cs typeface="Arial"/>
                <a:sym typeface="Arial"/>
              </a:rPr>
              <a:t> for </a:t>
            </a:r>
            <a:r>
              <a:rPr lang="pl-PL" sz="4000" b="1" dirty="0" err="1">
                <a:solidFill>
                  <a:schemeClr val="lt1"/>
                </a:solidFill>
                <a:latin typeface="Arial"/>
                <a:ea typeface="Arial"/>
                <a:cs typeface="Arial"/>
                <a:sym typeface="Arial"/>
              </a:rPr>
              <a:t>TypeScript</a:t>
            </a:r>
            <a:r>
              <a:rPr lang="pl-PL" sz="4000" b="1" dirty="0">
                <a:solidFill>
                  <a:schemeClr val="lt1"/>
                </a:solidFill>
                <a:latin typeface="Arial"/>
                <a:ea typeface="Arial"/>
                <a:cs typeface="Arial"/>
                <a:sym typeface="Arial"/>
              </a:rPr>
              <a:t> 5.2</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8FE90D8A-8E58-5E34-6453-E6C30153F222}"/>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3D97F955-7E98-750F-D0B6-E0A469EF9F34}"/>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F03EA4B-2B5A-5493-9A65-C6CEA007F335}"/>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23D6D943-AB83-8FF0-FCF9-AA53A252FA3E}"/>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81517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BEF60482-A443-F282-7756-10382B55DC1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18EB9C17-6C8D-77E6-4A9F-9DA069917ABD}"/>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4F0287AF-1A66-44AB-DE14-5D24041EA668}"/>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2EBC3448-64D5-AF7B-8A9A-283766A8A79A}"/>
              </a:ext>
            </a:extLst>
          </p:cNvPr>
          <p:cNvSpPr txBox="1"/>
          <p:nvPr/>
        </p:nvSpPr>
        <p:spPr>
          <a:xfrm>
            <a:off x="145474" y="1102058"/>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esbuild</a:t>
            </a:r>
            <a:r>
              <a:rPr lang="pl-PL" sz="4000" b="1" dirty="0">
                <a:solidFill>
                  <a:schemeClr val="lt1"/>
                </a:solidFill>
                <a:latin typeface="Arial"/>
                <a:ea typeface="Arial"/>
                <a:cs typeface="Arial"/>
                <a:sym typeface="Arial"/>
              </a:rPr>
              <a:t> and </a:t>
            </a:r>
            <a:r>
              <a:rPr lang="pl-PL" sz="4000" b="1" dirty="0" err="1">
                <a:solidFill>
                  <a:schemeClr val="lt1"/>
                </a:solidFill>
                <a:latin typeface="Arial"/>
                <a:ea typeface="Arial"/>
                <a:cs typeface="Arial"/>
                <a:sym typeface="Arial"/>
              </a:rPr>
              <a:t>vite</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B9ED887C-468E-2888-0486-56CE494C0FA8}"/>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B42C3BA0-09B2-7749-43B6-D9920D16D9A0}"/>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722F1517-CF8B-CD2C-2B32-12E5A7A8DFB4}"/>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EB8874FC-4716-D232-11A6-37B3EEED1FEA}"/>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628" name="Picture 4" descr="A bar chart showing the a comparison of the new application builder that uses esbuild and vite, versus the legacy application builder. The comparison is for the ng build, ng serve commands and incremental rebuilds in ng serve. As of right now, ng build is over 80% faster.">
            <a:extLst>
              <a:ext uri="{FF2B5EF4-FFF2-40B4-BE49-F238E27FC236}">
                <a16:creationId xmlns:a16="http://schemas.microsoft.com/office/drawing/2014/main" id="{E1B506D4-A3AA-CC5D-FE45-F052CD3B6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094" y="2176447"/>
            <a:ext cx="6825288" cy="421762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675EA6F7-528F-CE45-AC83-47FA920582A7}"/>
              </a:ext>
            </a:extLst>
          </p:cNvPr>
          <p:cNvSpPr txBox="1"/>
          <p:nvPr/>
        </p:nvSpPr>
        <p:spPr>
          <a:xfrm>
            <a:off x="7065658" y="6521625"/>
            <a:ext cx="6076120" cy="276999"/>
          </a:xfrm>
          <a:prstGeom prst="rect">
            <a:avLst/>
          </a:prstGeom>
          <a:noFill/>
        </p:spPr>
        <p:txBody>
          <a:bodyPr wrap="square" rtlCol="0">
            <a:spAutoFit/>
          </a:bodyPr>
          <a:lstStyle/>
          <a:p>
            <a:r>
              <a:rPr lang="pl-PL" sz="1200" dirty="0">
                <a:solidFill>
                  <a:schemeClr val="bg1">
                    <a:lumMod val="85000"/>
                  </a:schemeClr>
                </a:solidFill>
              </a:rPr>
              <a:t>Przykład z: </a:t>
            </a:r>
            <a:r>
              <a:rPr lang="pl-PL" sz="1200" dirty="0">
                <a:solidFill>
                  <a:schemeClr val="bg1">
                    <a:lumMod val="85000"/>
                  </a:schemeClr>
                </a:solidFill>
                <a:hlinkClick r:id="rId7"/>
              </a:rPr>
              <a:t>https://blog.angular.io/introducing-angular-v17-4d7033312e4b</a:t>
            </a:r>
            <a:endParaRPr lang="pl-PL" sz="1200" dirty="0">
              <a:solidFill>
                <a:schemeClr val="bg1">
                  <a:lumMod val="85000"/>
                </a:schemeClr>
              </a:solidFill>
            </a:endParaRPr>
          </a:p>
        </p:txBody>
      </p:sp>
    </p:spTree>
    <p:extLst>
      <p:ext uri="{BB962C8B-B14F-4D97-AF65-F5344CB8AC3E}">
        <p14:creationId xmlns:p14="http://schemas.microsoft.com/office/powerpoint/2010/main" val="263117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B7A2CD01-6B2D-E5DD-4A47-F3325F1D06F3}"/>
            </a:ext>
          </a:extLst>
        </p:cNvPr>
        <p:cNvGrpSpPr/>
        <p:nvPr/>
      </p:nvGrpSpPr>
      <p:grpSpPr>
        <a:xfrm>
          <a:off x="0" y="0"/>
          <a:ext cx="0" cy="0"/>
          <a:chOff x="0" y="0"/>
          <a:chExt cx="0" cy="0"/>
        </a:xfrm>
      </p:grpSpPr>
      <p:pic>
        <p:nvPicPr>
          <p:cNvPr id="307" name="Google Shape;307;p20" descr="Obraz zawierający biały, laptop, komputer, duży&#10;&#10;Opis wygenerowany automatycznie">
            <a:extLst>
              <a:ext uri="{FF2B5EF4-FFF2-40B4-BE49-F238E27FC236}">
                <a16:creationId xmlns:a16="http://schemas.microsoft.com/office/drawing/2014/main" id="{FA19C6C4-5B93-B9DE-0618-935A8498E902}"/>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a:extLst>
              <a:ext uri="{FF2B5EF4-FFF2-40B4-BE49-F238E27FC236}">
                <a16:creationId xmlns:a16="http://schemas.microsoft.com/office/drawing/2014/main" id="{D8406243-D5F7-D81E-63D9-F4D060228372}"/>
              </a:ext>
            </a:extLst>
          </p:cNvPr>
          <p:cNvSpPr txBox="1"/>
          <p:nvPr/>
        </p:nvSpPr>
        <p:spPr>
          <a:xfrm>
            <a:off x="3888513" y="3077340"/>
            <a:ext cx="4414974"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a:solidFill>
                  <a:schemeClr val="lt1"/>
                </a:solidFill>
                <a:latin typeface="Arial"/>
                <a:ea typeface="Arial"/>
                <a:cs typeface="Arial"/>
                <a:sym typeface="Arial"/>
              </a:rPr>
              <a:t>Czy warto?</a:t>
            </a:r>
            <a:endParaRPr dirty="0"/>
          </a:p>
        </p:txBody>
      </p:sp>
      <p:sp>
        <p:nvSpPr>
          <p:cNvPr id="309" name="Google Shape;309;p20">
            <a:extLst>
              <a:ext uri="{FF2B5EF4-FFF2-40B4-BE49-F238E27FC236}">
                <a16:creationId xmlns:a16="http://schemas.microsoft.com/office/drawing/2014/main" id="{C427FEF2-8EC5-C5F0-1C40-1F6B24D34970}"/>
              </a:ext>
            </a:extLst>
          </p:cNvPr>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a:extLst>
              <a:ext uri="{FF2B5EF4-FFF2-40B4-BE49-F238E27FC236}">
                <a16:creationId xmlns:a16="http://schemas.microsoft.com/office/drawing/2014/main" id="{905B158D-39BE-B731-CD38-B4972CD938E1}"/>
              </a:ext>
            </a:extLst>
          </p:cNvPr>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a:extLst>
              <a:ext uri="{FF2B5EF4-FFF2-40B4-BE49-F238E27FC236}">
                <a16:creationId xmlns:a16="http://schemas.microsoft.com/office/drawing/2014/main" id="{011C901A-F577-6214-8E5A-23D788928F77}"/>
              </a:ext>
            </a:extLst>
          </p:cNvPr>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a:extLst>
              <a:ext uri="{FF2B5EF4-FFF2-40B4-BE49-F238E27FC236}">
                <a16:creationId xmlns:a16="http://schemas.microsoft.com/office/drawing/2014/main" id="{48DED508-4C11-E900-3BC4-9F7CF0B06FC8}"/>
              </a:ext>
            </a:extLst>
          </p:cNvPr>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extLst>
      <p:ext uri="{BB962C8B-B14F-4D97-AF65-F5344CB8AC3E}">
        <p14:creationId xmlns:p14="http://schemas.microsoft.com/office/powerpoint/2010/main" val="3746620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a:extLst>
            <a:ext uri="{FF2B5EF4-FFF2-40B4-BE49-F238E27FC236}">
              <a16:creationId xmlns:a16="http://schemas.microsoft.com/office/drawing/2014/main" id="{7A571B05-C52A-B07C-64CB-A4CB4426FD89}"/>
            </a:ext>
          </a:extLst>
        </p:cNvPr>
        <p:cNvGrpSpPr/>
        <p:nvPr/>
      </p:nvGrpSpPr>
      <p:grpSpPr>
        <a:xfrm>
          <a:off x="0" y="0"/>
          <a:ext cx="0" cy="0"/>
          <a:chOff x="0" y="0"/>
          <a:chExt cx="0" cy="0"/>
        </a:xfrm>
      </p:grpSpPr>
      <p:pic>
        <p:nvPicPr>
          <p:cNvPr id="139" name="Google Shape;139;p5" descr="Obraz zawierający biały, laptop, komputer, duży&#10;&#10;Opis wygenerowany automatycznie">
            <a:extLst>
              <a:ext uri="{FF2B5EF4-FFF2-40B4-BE49-F238E27FC236}">
                <a16:creationId xmlns:a16="http://schemas.microsoft.com/office/drawing/2014/main" id="{F13B6DE1-1BBE-67DA-794D-48C90204D6D3}"/>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a:extLst>
              <a:ext uri="{FF2B5EF4-FFF2-40B4-BE49-F238E27FC236}">
                <a16:creationId xmlns:a16="http://schemas.microsoft.com/office/drawing/2014/main" id="{98215EF1-7AC2-5D87-0DED-7C5D815EF85D}"/>
              </a:ext>
            </a:extLst>
          </p:cNvPr>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a:extLst>
              <a:ext uri="{FF2B5EF4-FFF2-40B4-BE49-F238E27FC236}">
                <a16:creationId xmlns:a16="http://schemas.microsoft.com/office/drawing/2014/main" id="{F4208D7C-620F-F7D0-B526-FBB5382089D7}"/>
              </a:ext>
            </a:extLst>
          </p:cNvPr>
          <p:cNvSpPr txBox="1"/>
          <p:nvPr/>
        </p:nvSpPr>
        <p:spPr>
          <a:xfrm>
            <a:off x="2239159" y="2923186"/>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a:solidFill>
                  <a:schemeClr val="lt1"/>
                </a:solidFill>
                <a:latin typeface="Arial"/>
                <a:ea typeface="Arial"/>
                <a:cs typeface="Arial"/>
                <a:sym typeface="Arial"/>
              </a:rPr>
              <a:t>To zależy</a:t>
            </a:r>
            <a:endParaRPr sz="4000" b="1" dirty="0">
              <a:solidFill>
                <a:schemeClr val="lt1"/>
              </a:solidFill>
              <a:latin typeface="Arial"/>
              <a:ea typeface="Arial"/>
              <a:cs typeface="Arial"/>
              <a:sym typeface="Arial"/>
            </a:endParaRPr>
          </a:p>
        </p:txBody>
      </p:sp>
      <p:pic>
        <p:nvPicPr>
          <p:cNvPr id="142" name="Google Shape;142;p5">
            <a:extLst>
              <a:ext uri="{FF2B5EF4-FFF2-40B4-BE49-F238E27FC236}">
                <a16:creationId xmlns:a16="http://schemas.microsoft.com/office/drawing/2014/main" id="{F4124473-F57B-3CC9-B71F-17E245B8792D}"/>
              </a:ext>
            </a:extLst>
          </p:cNvPr>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a:extLst>
              <a:ext uri="{FF2B5EF4-FFF2-40B4-BE49-F238E27FC236}">
                <a16:creationId xmlns:a16="http://schemas.microsoft.com/office/drawing/2014/main" id="{FEB4E3C0-8070-BC50-C5B8-A01042B25FB5}"/>
              </a:ext>
            </a:extLst>
          </p:cNvPr>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a:extLst>
              <a:ext uri="{FF2B5EF4-FFF2-40B4-BE49-F238E27FC236}">
                <a16:creationId xmlns:a16="http://schemas.microsoft.com/office/drawing/2014/main" id="{4E60E9B5-7723-2097-12C5-8B06540EA2D9}"/>
              </a:ext>
            </a:extLst>
          </p:cNvPr>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a:extLst>
              <a:ext uri="{FF2B5EF4-FFF2-40B4-BE49-F238E27FC236}">
                <a16:creationId xmlns:a16="http://schemas.microsoft.com/office/drawing/2014/main" id="{F2694A68-8776-89E4-060F-4F91EADC1BAC}"/>
              </a:ext>
            </a:extLst>
          </p:cNvPr>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 name="Obraz 2" descr="Obraz zawierający tekst, Kreskówka, clipart, Animacja&#10;&#10;Opis wygenerowany automatycznie">
            <a:extLst>
              <a:ext uri="{FF2B5EF4-FFF2-40B4-BE49-F238E27FC236}">
                <a16:creationId xmlns:a16="http://schemas.microsoft.com/office/drawing/2014/main" id="{46F582EA-1870-AEF7-E835-5A8C704BD576}"/>
              </a:ext>
            </a:extLst>
          </p:cNvPr>
          <p:cNvPicPr>
            <a:picLocks noChangeAspect="1"/>
          </p:cNvPicPr>
          <p:nvPr/>
        </p:nvPicPr>
        <p:blipFill>
          <a:blip r:embed="rId6"/>
          <a:stretch>
            <a:fillRect/>
          </a:stretch>
        </p:blipFill>
        <p:spPr>
          <a:xfrm>
            <a:off x="454754" y="0"/>
            <a:ext cx="5105211" cy="6858000"/>
          </a:xfrm>
          <a:prstGeom prst="rect">
            <a:avLst/>
          </a:prstGeom>
        </p:spPr>
      </p:pic>
    </p:spTree>
    <p:extLst>
      <p:ext uri="{BB962C8B-B14F-4D97-AF65-F5344CB8AC3E}">
        <p14:creationId xmlns:p14="http://schemas.microsoft.com/office/powerpoint/2010/main" val="287330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20"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0"/>
          <p:cNvSpPr txBox="1"/>
          <p:nvPr/>
        </p:nvSpPr>
        <p:spPr>
          <a:xfrm>
            <a:off x="3888513" y="3077340"/>
            <a:ext cx="4414974" cy="101562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dirty="0" err="1">
                <a:solidFill>
                  <a:schemeClr val="lt1"/>
                </a:solidFill>
                <a:latin typeface="Arial"/>
                <a:ea typeface="Arial"/>
                <a:cs typeface="Arial"/>
                <a:sym typeface="Arial"/>
              </a:rPr>
              <a:t>Thanks</a:t>
            </a:r>
            <a:r>
              <a:rPr lang="pl-PL" sz="6000" b="1" dirty="0">
                <a:solidFill>
                  <a:schemeClr val="lt1"/>
                </a:solidFill>
                <a:latin typeface="Arial"/>
                <a:ea typeface="Arial"/>
                <a:cs typeface="Arial"/>
                <a:sym typeface="Arial"/>
              </a:rPr>
              <a:t>!</a:t>
            </a:r>
            <a:endParaRPr dirty="0"/>
          </a:p>
        </p:txBody>
      </p:sp>
      <p:sp>
        <p:nvSpPr>
          <p:cNvPr id="309" name="Google Shape;309;p20"/>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20"/>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1" name="Google Shape;311;p20"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12" name="Google Shape;312;p20"/>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21"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9" name="Google Shape;319;p21"/>
          <p:cNvSpPr txBox="1"/>
          <p:nvPr/>
        </p:nvSpPr>
        <p:spPr>
          <a:xfrm>
            <a:off x="3888513" y="2921168"/>
            <a:ext cx="4414974"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6000" b="1">
                <a:solidFill>
                  <a:schemeClr val="lt1"/>
                </a:solidFill>
                <a:latin typeface="Arial"/>
                <a:ea typeface="Arial"/>
                <a:cs typeface="Arial"/>
                <a:sym typeface="Arial"/>
              </a:rPr>
              <a:t>pytania?</a:t>
            </a:r>
            <a:endParaRPr/>
          </a:p>
        </p:txBody>
      </p:sp>
      <p:sp>
        <p:nvSpPr>
          <p:cNvPr id="320" name="Google Shape;320;p21"/>
          <p:cNvSpPr/>
          <p:nvPr/>
        </p:nvSpPr>
        <p:spPr>
          <a:xfrm>
            <a:off x="4092168" y="1334530"/>
            <a:ext cx="4199216" cy="4199216"/>
          </a:xfrm>
          <a:prstGeom prst="ellipse">
            <a:avLst/>
          </a:prstGeom>
          <a:noFill/>
          <a:ln w="12700" cap="flat" cmpd="sng">
            <a:solidFill>
              <a:srgbClr val="70CDD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1"/>
          <p:cNvSpPr/>
          <p:nvPr/>
        </p:nvSpPr>
        <p:spPr>
          <a:xfrm>
            <a:off x="3876410" y="1334530"/>
            <a:ext cx="4199216" cy="4199216"/>
          </a:xfrm>
          <a:prstGeom prst="ellips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2" name="Google Shape;322;p21" descr="Obraz zawierający obiekt, zegar, rysunek, znak&#10;&#10;Opis wygenerowany automatycznie"/>
          <p:cNvPicPr preferRelativeResize="0"/>
          <p:nvPr/>
        </p:nvPicPr>
        <p:blipFill rotWithShape="1">
          <a:blip r:embed="rId4">
            <a:alphaModFix/>
          </a:blip>
          <a:srcRect/>
          <a:stretch/>
        </p:blipFill>
        <p:spPr>
          <a:xfrm>
            <a:off x="7184662" y="2075915"/>
            <a:ext cx="809734" cy="767851"/>
          </a:xfrm>
          <a:prstGeom prst="rect">
            <a:avLst/>
          </a:prstGeom>
          <a:noFill/>
          <a:ln>
            <a:noFill/>
          </a:ln>
        </p:spPr>
      </p:pic>
      <p:pic>
        <p:nvPicPr>
          <p:cNvPr id="323" name="Google Shape;323;p21"/>
          <p:cNvPicPr preferRelativeResize="0"/>
          <p:nvPr/>
        </p:nvPicPr>
        <p:blipFill rotWithShape="1">
          <a:blip r:embed="rId5">
            <a:alphaModFix/>
          </a:blip>
          <a:srcRect/>
          <a:stretch/>
        </p:blipFill>
        <p:spPr>
          <a:xfrm>
            <a:off x="5781000" y="5880873"/>
            <a:ext cx="630000" cy="630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22"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30" name="Google Shape;330;p22"/>
          <p:cNvPicPr preferRelativeResize="0"/>
          <p:nvPr/>
        </p:nvPicPr>
        <p:blipFill rotWithShape="1">
          <a:blip r:embed="rId4">
            <a:alphaModFix/>
          </a:blip>
          <a:srcRect/>
          <a:stretch/>
        </p:blipFill>
        <p:spPr>
          <a:xfrm>
            <a:off x="5781000" y="5880873"/>
            <a:ext cx="630000" cy="630000"/>
          </a:xfrm>
          <a:prstGeom prst="rect">
            <a:avLst/>
          </a:prstGeom>
          <a:noFill/>
          <a:ln>
            <a:noFill/>
          </a:ln>
        </p:spPr>
      </p:pic>
      <p:sp>
        <p:nvSpPr>
          <p:cNvPr id="331" name="Google Shape;331;p22"/>
          <p:cNvSpPr txBox="1"/>
          <p:nvPr/>
        </p:nvSpPr>
        <p:spPr>
          <a:xfrm>
            <a:off x="1533900" y="848309"/>
            <a:ext cx="95736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a:solidFill>
                  <a:schemeClr val="lt1"/>
                </a:solidFill>
                <a:latin typeface="Arial"/>
                <a:ea typeface="Arial"/>
                <a:cs typeface="Arial"/>
                <a:sym typeface="Arial"/>
              </a:rPr>
              <a:t>Resources</a:t>
            </a:r>
            <a:endParaRPr sz="4000" b="1">
              <a:solidFill>
                <a:schemeClr val="lt1"/>
              </a:solidFill>
              <a:latin typeface="Arial"/>
              <a:ea typeface="Arial"/>
              <a:cs typeface="Arial"/>
              <a:sym typeface="Arial"/>
            </a:endParaRPr>
          </a:p>
        </p:txBody>
      </p:sp>
      <p:sp>
        <p:nvSpPr>
          <p:cNvPr id="332" name="Google Shape;332;p22"/>
          <p:cNvSpPr txBox="1"/>
          <p:nvPr/>
        </p:nvSpPr>
        <p:spPr>
          <a:xfrm>
            <a:off x="1850564" y="1898717"/>
            <a:ext cx="6353635" cy="3831778"/>
          </a:xfrm>
          <a:prstGeom prst="rect">
            <a:avLst/>
          </a:prstGeom>
          <a:noFill/>
          <a:ln>
            <a:noFill/>
          </a:ln>
        </p:spPr>
        <p:txBody>
          <a:bodyPr spcFirstLastPara="1" wrap="square" lIns="91425" tIns="45700" rIns="91425" bIns="45700" anchor="t" anchorCtr="0">
            <a:spAutoFit/>
          </a:bodyPr>
          <a:lstStyle/>
          <a:p>
            <a:pPr marL="285750" indent="-285750">
              <a:lnSpc>
                <a:spcPct val="150000"/>
              </a:lnSpc>
              <a:buClr>
                <a:schemeClr val="lt1"/>
              </a:buClr>
              <a:buSzPts val="1800"/>
              <a:buFont typeface="Arial"/>
              <a:buChar char="•"/>
            </a:pPr>
            <a:r>
              <a:rPr lang="pl-PL" sz="1800" b="0" i="0" u="sng" strike="noStrike" dirty="0">
                <a:solidFill>
                  <a:srgbClr val="0097A7"/>
                </a:solidFill>
                <a:effectLst/>
                <a:latin typeface="Arial" panose="020B0604020202020204" pitchFamily="34" charset="0"/>
                <a:hlinkClick r:id="rId5"/>
              </a:rPr>
              <a:t>https://blog.angular.io/introducing-angular-v17-4d7033312e4b</a:t>
            </a:r>
            <a:endParaRPr lang="pl-PL" sz="1800" u="sng" dirty="0">
              <a:solidFill>
                <a:srgbClr val="0097A7"/>
              </a:solidFill>
              <a:latin typeface="Arial" panose="020B0604020202020204" pitchFamily="34" charset="0"/>
            </a:endParaRPr>
          </a:p>
          <a:p>
            <a:pPr marL="285750" indent="-285750">
              <a:lnSpc>
                <a:spcPct val="150000"/>
              </a:lnSpc>
              <a:buClr>
                <a:schemeClr val="lt1"/>
              </a:buClr>
              <a:buSzPts val="1800"/>
              <a:buFont typeface="Arial"/>
              <a:buChar char="•"/>
            </a:pPr>
            <a:r>
              <a:rPr lang="pl-PL" sz="1800" b="0" i="0" u="sng" strike="noStrike" dirty="0">
                <a:solidFill>
                  <a:srgbClr val="1155CC"/>
                </a:solidFill>
                <a:effectLst/>
                <a:latin typeface="Arial" panose="020B0604020202020204" pitchFamily="34" charset="0"/>
                <a:hlinkClick r:id="rId6"/>
              </a:rPr>
              <a:t>https://www.youtube.com/watch?v=36Hcx7kRYDg</a:t>
            </a:r>
            <a:endParaRPr lang="pl-PL" sz="1800" b="0" i="0" u="sng" strike="noStrike" dirty="0">
              <a:solidFill>
                <a:srgbClr val="1155CC"/>
              </a:solidFill>
              <a:effectLst/>
              <a:latin typeface="Arial" panose="020B0604020202020204" pitchFamily="34" charset="0"/>
            </a:endParaRPr>
          </a:p>
          <a:p>
            <a:pPr marL="285750" indent="-285750">
              <a:lnSpc>
                <a:spcPct val="150000"/>
              </a:lnSpc>
              <a:buClr>
                <a:schemeClr val="lt1"/>
              </a:buClr>
              <a:buSzPts val="1800"/>
              <a:buFont typeface="Arial"/>
              <a:buChar char="•"/>
            </a:pPr>
            <a:r>
              <a:rPr lang="pl-PL" sz="1800" b="0" i="0" u="none" strike="noStrike" dirty="0">
                <a:solidFill>
                  <a:srgbClr val="595959"/>
                </a:solidFill>
                <a:effectLst/>
                <a:latin typeface="Arial" panose="020B0604020202020204" pitchFamily="34" charset="0"/>
                <a:hlinkClick r:id="rId7"/>
              </a:rPr>
              <a:t>https://blog.angular-university.io/angular-17-1-release/</a:t>
            </a:r>
            <a:endParaRPr lang="pl-PL" sz="1800" b="0" i="0" u="none" strike="noStrike" dirty="0">
              <a:solidFill>
                <a:srgbClr val="595959"/>
              </a:solidFill>
              <a:effectLst/>
              <a:latin typeface="Arial" panose="020B0604020202020204" pitchFamily="34" charset="0"/>
            </a:endParaRPr>
          </a:p>
          <a:p>
            <a:pPr marL="285750" indent="-285750">
              <a:lnSpc>
                <a:spcPct val="150000"/>
              </a:lnSpc>
              <a:buClr>
                <a:schemeClr val="lt1"/>
              </a:buClr>
              <a:buSzPts val="1800"/>
              <a:buFont typeface="Arial"/>
              <a:buChar char="•"/>
            </a:pPr>
            <a:r>
              <a:rPr lang="pl-PL" sz="1800" b="0" i="0" u="none" strike="noStrike" dirty="0">
                <a:solidFill>
                  <a:srgbClr val="000000"/>
                </a:solidFill>
                <a:effectLst/>
                <a:latin typeface="Arial" panose="020B0604020202020204" pitchFamily="34" charset="0"/>
                <a:hlinkClick r:id="rId8"/>
              </a:rPr>
              <a:t>https://blog.angular-university.io/angular-17-2-release/</a:t>
            </a:r>
            <a:endParaRPr lang="pl-PL" sz="1800" b="0" i="0" u="none" strike="noStrike" dirty="0">
              <a:solidFill>
                <a:schemeClr val="lt1"/>
              </a:solidFill>
              <a:effectLst/>
            </a:endParaRPr>
          </a:p>
          <a:p>
            <a:pPr marL="285750" indent="-285750">
              <a:lnSpc>
                <a:spcPct val="150000"/>
              </a:lnSpc>
              <a:buClr>
                <a:schemeClr val="lt1"/>
              </a:buClr>
              <a:buSzPts val="1800"/>
              <a:buFont typeface="Arial"/>
              <a:buChar char="•"/>
            </a:pPr>
            <a:r>
              <a:rPr lang="pl-PL" sz="1800" dirty="0">
                <a:solidFill>
                  <a:schemeClr val="bg1">
                    <a:lumMod val="85000"/>
                  </a:schemeClr>
                </a:solidFill>
                <a:hlinkClick r:id="rId9"/>
              </a:rPr>
              <a:t>https://krausest.github.io/js-framework-benchmark/current.html</a:t>
            </a:r>
            <a:endParaRPr lang="pl-PL" sz="1800" dirty="0">
              <a:solidFill>
                <a:schemeClr val="bg1">
                  <a:lumMod val="85000"/>
                </a:schemeClr>
              </a:solidFill>
            </a:endParaRPr>
          </a:p>
          <a:p>
            <a:pPr marL="285750" indent="-285750">
              <a:lnSpc>
                <a:spcPct val="150000"/>
              </a:lnSpc>
              <a:buClr>
                <a:schemeClr val="lt1"/>
              </a:buClr>
              <a:buSzPts val="1800"/>
              <a:buFont typeface="Arial"/>
              <a:buChar char="•"/>
            </a:pPr>
            <a:r>
              <a:rPr lang="pl-PL" sz="1800" dirty="0">
                <a:solidFill>
                  <a:schemeClr val="bg1">
                    <a:lumMod val="85000"/>
                  </a:schemeClr>
                </a:solidFill>
                <a:hlinkClick r:id="rId10"/>
              </a:rPr>
              <a:t>https://blog.angular-university.io/angular-signal-inputs</a:t>
            </a:r>
            <a:endParaRPr lang="pl-PL" sz="1800" dirty="0">
              <a:solidFill>
                <a:schemeClr val="bg1">
                  <a:lumMod val="85000"/>
                </a:schemeClr>
              </a:solidFill>
            </a:endParaRPr>
          </a:p>
          <a:p>
            <a:pPr marL="285750" indent="-285750">
              <a:lnSpc>
                <a:spcPct val="150000"/>
              </a:lnSpc>
              <a:buClr>
                <a:schemeClr val="lt1"/>
              </a:buClr>
              <a:buSzPts val="1800"/>
              <a:buFont typeface="Arial"/>
              <a:buChar char="•"/>
            </a:pPr>
            <a:r>
              <a:rPr lang="pl-PL" sz="1800" dirty="0">
                <a:solidFill>
                  <a:schemeClr val="bg1">
                    <a:lumMod val="85000"/>
                  </a:schemeClr>
                </a:solidFill>
                <a:hlinkClick r:id="rId11"/>
              </a:rPr>
              <a:t>https://angular.io/guide/hydration </a:t>
            </a:r>
            <a:endParaRPr lang="pl-PL" sz="1800" dirty="0">
              <a:solidFill>
                <a:schemeClr val="bg1">
                  <a:lumMod val="8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7" name="Google Shape;127;p4"/>
          <p:cNvSpPr txBox="1"/>
          <p:nvPr/>
        </p:nvSpPr>
        <p:spPr>
          <a:xfrm>
            <a:off x="-148856" y="834511"/>
            <a:ext cx="4072271"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pl-PL" sz="4000" b="1">
                <a:solidFill>
                  <a:schemeClr val="lt1"/>
                </a:solidFill>
                <a:latin typeface="Arial"/>
                <a:ea typeface="Arial"/>
                <a:cs typeface="Arial"/>
                <a:sym typeface="Arial"/>
              </a:rPr>
              <a:t>Agenda</a:t>
            </a:r>
            <a:endParaRPr/>
          </a:p>
        </p:txBody>
      </p:sp>
      <p:sp>
        <p:nvSpPr>
          <p:cNvPr id="128" name="Google Shape;128;p4"/>
          <p:cNvSpPr txBox="1"/>
          <p:nvPr/>
        </p:nvSpPr>
        <p:spPr>
          <a:xfrm>
            <a:off x="2209633" y="1542397"/>
            <a:ext cx="3455580" cy="46627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a:solidFill>
                  <a:schemeClr val="bg1"/>
                </a:solidFill>
                <a:latin typeface="Arial"/>
                <a:ea typeface="Arial"/>
                <a:cs typeface="Arial"/>
                <a:sym typeface="Arial"/>
              </a:rPr>
              <a:t>Release Schedule</a:t>
            </a: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Built</a:t>
            </a:r>
            <a:r>
              <a:rPr lang="pl-PL" sz="1800" dirty="0">
                <a:solidFill>
                  <a:schemeClr val="bg1"/>
                </a:solidFill>
              </a:rPr>
              <a:t>-in </a:t>
            </a:r>
            <a:r>
              <a:rPr lang="pl-PL" sz="1800" dirty="0" err="1">
                <a:solidFill>
                  <a:schemeClr val="bg1"/>
                </a:solidFill>
              </a:rPr>
              <a:t>control</a:t>
            </a:r>
            <a:r>
              <a:rPr lang="pl-PL" sz="1800" dirty="0">
                <a:solidFill>
                  <a:schemeClr val="bg1"/>
                </a:solidFill>
              </a:rPr>
              <a:t> </a:t>
            </a:r>
            <a:r>
              <a:rPr lang="pl-PL" sz="1800" dirty="0" err="1">
                <a:solidFill>
                  <a:schemeClr val="bg1"/>
                </a:solidFill>
              </a:rPr>
              <a:t>flow</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Brandinga</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Documentation</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Deferrable</a:t>
            </a:r>
            <a:r>
              <a:rPr lang="pl-PL" sz="1800" dirty="0">
                <a:solidFill>
                  <a:schemeClr val="bg1"/>
                </a:solidFill>
              </a:rPr>
              <a:t> </a:t>
            </a:r>
            <a:r>
              <a:rPr lang="pl-PL" sz="1800" dirty="0" err="1">
                <a:solidFill>
                  <a:schemeClr val="bg1"/>
                </a:solidFill>
              </a:rPr>
              <a:t>Views</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Styles</a:t>
            </a:r>
            <a:r>
              <a:rPr lang="pl-PL" sz="1800" dirty="0">
                <a:solidFill>
                  <a:schemeClr val="bg1"/>
                </a:solidFill>
              </a:rPr>
              <a:t> and style</a:t>
            </a: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a:solidFill>
                  <a:schemeClr val="bg1"/>
                </a:solidFill>
              </a:rPr>
              <a:t>SSR and </a:t>
            </a:r>
            <a:r>
              <a:rPr lang="pl-PL" sz="1800" dirty="0" err="1">
                <a:solidFill>
                  <a:schemeClr val="bg1"/>
                </a:solidFill>
              </a:rPr>
              <a:t>Hydration</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Signals</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a:solidFill>
                  <a:schemeClr val="bg1"/>
                </a:solidFill>
              </a:rPr>
              <a:t>New router info </a:t>
            </a:r>
            <a:r>
              <a:rPr lang="pl-PL" sz="1800" dirty="0" err="1">
                <a:solidFill>
                  <a:schemeClr val="bg1"/>
                </a:solidFill>
              </a:rPr>
              <a:t>parameter</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TypeScript</a:t>
            </a:r>
            <a:r>
              <a:rPr lang="pl-PL" sz="1800" dirty="0">
                <a:solidFill>
                  <a:schemeClr val="bg1"/>
                </a:solidFill>
              </a:rPr>
              <a:t> </a:t>
            </a:r>
            <a:r>
              <a:rPr lang="pl-PL" sz="1800" dirty="0" err="1">
                <a:solidFill>
                  <a:schemeClr val="bg1"/>
                </a:solidFill>
              </a:rPr>
              <a:t>support</a:t>
            </a:r>
            <a:endParaRPr lang="pl-PL" sz="1800" dirty="0">
              <a:solidFill>
                <a:schemeClr val="bg1"/>
              </a:solidFill>
            </a:endParaRPr>
          </a:p>
          <a:p>
            <a:pPr marL="285750" marR="0" lvl="0" indent="-285750" algn="l" rtl="0">
              <a:lnSpc>
                <a:spcPct val="150000"/>
              </a:lnSpc>
              <a:spcBef>
                <a:spcPts val="0"/>
              </a:spcBef>
              <a:spcAft>
                <a:spcPts val="0"/>
              </a:spcAft>
              <a:buClr>
                <a:schemeClr val="bg1"/>
              </a:buClr>
              <a:buFont typeface="Arial" panose="020B0604020202020204" pitchFamily="34" charset="0"/>
              <a:buChar char="•"/>
            </a:pPr>
            <a:r>
              <a:rPr lang="pl-PL" sz="1800" dirty="0" err="1">
                <a:solidFill>
                  <a:schemeClr val="bg1"/>
                </a:solidFill>
              </a:rPr>
              <a:t>esbuild</a:t>
            </a:r>
            <a:r>
              <a:rPr lang="pl-PL" sz="1800" dirty="0">
                <a:solidFill>
                  <a:schemeClr val="bg1"/>
                </a:solidFill>
              </a:rPr>
              <a:t> and </a:t>
            </a:r>
            <a:r>
              <a:rPr lang="pl-PL" sz="1800" dirty="0" err="1">
                <a:solidFill>
                  <a:schemeClr val="bg1"/>
                </a:solidFill>
              </a:rPr>
              <a:t>vite</a:t>
            </a:r>
            <a:endParaRPr sz="1800" dirty="0">
              <a:solidFill>
                <a:schemeClr val="bg1"/>
              </a:solidFill>
              <a:latin typeface="Arial"/>
              <a:ea typeface="Arial"/>
              <a:cs typeface="Arial"/>
              <a:sym typeface="Arial"/>
            </a:endParaRPr>
          </a:p>
        </p:txBody>
      </p:sp>
      <p:pic>
        <p:nvPicPr>
          <p:cNvPr id="132" name="Google Shape;132;p4"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33" name="Google Shape;133;p4"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0DC0529B-EA8B-6C2B-E176-A16895737213}"/>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1850518A-1222-B09B-E185-2B309B0FD880}"/>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62A0C079-3685-3E68-7776-113ABA164EAD}"/>
              </a:ext>
            </a:extLst>
          </p:cNvPr>
          <p:cNvSpPr txBox="1"/>
          <p:nvPr/>
        </p:nvSpPr>
        <p:spPr>
          <a:xfrm>
            <a:off x="1270131" y="872890"/>
            <a:ext cx="64897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l-PL" sz="4000" b="1" dirty="0">
                <a:solidFill>
                  <a:schemeClr val="lt1"/>
                </a:solidFill>
                <a:latin typeface="Arial"/>
                <a:ea typeface="Arial"/>
                <a:cs typeface="Arial"/>
                <a:sym typeface="Arial"/>
              </a:rPr>
              <a:t>Release Schedule</a:t>
            </a:r>
            <a:endParaRPr dirty="0"/>
          </a:p>
        </p:txBody>
      </p:sp>
      <p:pic>
        <p:nvPicPr>
          <p:cNvPr id="154" name="Google Shape;154;p6" descr="Obraz zawierający obserwacja, siedzi, mężczyzna, jasne&#10;&#10;Opis wygenerowany automatycznie">
            <a:extLst>
              <a:ext uri="{FF2B5EF4-FFF2-40B4-BE49-F238E27FC236}">
                <a16:creationId xmlns:a16="http://schemas.microsoft.com/office/drawing/2014/main" id="{013F0EB2-3CBE-E65F-EE6F-BABB5E228F6F}"/>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6215927D-B82C-257F-5C36-E4D22325FFF4}"/>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1026" name="Picture 2">
            <a:extLst>
              <a:ext uri="{FF2B5EF4-FFF2-40B4-BE49-F238E27FC236}">
                <a16:creationId xmlns:a16="http://schemas.microsoft.com/office/drawing/2014/main" id="{F0E0FAAB-D775-F58C-2BE8-B62DDC06F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7420" y="1722926"/>
            <a:ext cx="9687215" cy="4071205"/>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a:extLst>
              <a:ext uri="{FF2B5EF4-FFF2-40B4-BE49-F238E27FC236}">
                <a16:creationId xmlns:a16="http://schemas.microsoft.com/office/drawing/2014/main" id="{D045C79C-E1B5-C039-7476-CF69F045113C}"/>
              </a:ext>
            </a:extLst>
          </p:cNvPr>
          <p:cNvSpPr txBox="1"/>
          <p:nvPr/>
        </p:nvSpPr>
        <p:spPr>
          <a:xfrm>
            <a:off x="7030915" y="5794131"/>
            <a:ext cx="5161085" cy="276999"/>
          </a:xfrm>
          <a:prstGeom prst="rect">
            <a:avLst/>
          </a:prstGeom>
          <a:noFill/>
        </p:spPr>
        <p:txBody>
          <a:bodyPr wrap="square" rtlCol="0">
            <a:spAutoFit/>
          </a:bodyPr>
          <a:lstStyle/>
          <a:p>
            <a:r>
              <a:rPr lang="pl-PL" sz="1200" dirty="0">
                <a:solidFill>
                  <a:schemeClr val="bg1">
                    <a:lumMod val="85000"/>
                  </a:schemeClr>
                </a:solidFill>
              </a:rPr>
              <a:t>Źródło: </a:t>
            </a:r>
            <a:r>
              <a:rPr lang="pl-PL" sz="1200" dirty="0">
                <a:solidFill>
                  <a:schemeClr val="bg1">
                    <a:lumMod val="85000"/>
                  </a:schemeClr>
                </a:solidFill>
                <a:hlinkClick r:id="rId6"/>
              </a:rPr>
              <a:t>https://angular.io/guide/releases#release-schedule</a:t>
            </a:r>
            <a:endParaRPr lang="pl-PL" sz="1200" dirty="0">
              <a:solidFill>
                <a:schemeClr val="bg1">
                  <a:lumMod val="85000"/>
                </a:schemeClr>
              </a:solidFill>
            </a:endParaRPr>
          </a:p>
        </p:txBody>
      </p:sp>
    </p:spTree>
    <p:extLst>
      <p:ext uri="{BB962C8B-B14F-4D97-AF65-F5344CB8AC3E}">
        <p14:creationId xmlns:p14="http://schemas.microsoft.com/office/powerpoint/2010/main" val="378014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5"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0" name="Google Shape;140;p5"/>
          <p:cNvSpPr/>
          <p:nvPr/>
        </p:nvSpPr>
        <p:spPr>
          <a:xfrm rot="-5588901">
            <a:off x="5955377" y="1766696"/>
            <a:ext cx="4468616" cy="6472787"/>
          </a:xfrm>
          <a:prstGeom prst="rtTriangle">
            <a:avLst/>
          </a:prstGeom>
          <a:noFill/>
          <a:ln w="12700" cap="flat" cmpd="sng">
            <a:solidFill>
              <a:srgbClr val="D802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5"/>
          <p:cNvSpPr txBox="1"/>
          <p:nvPr/>
        </p:nvSpPr>
        <p:spPr>
          <a:xfrm>
            <a:off x="131884" y="3021329"/>
            <a:ext cx="1190105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sz="4000" b="1" dirty="0">
              <a:solidFill>
                <a:schemeClr val="lt1"/>
              </a:solidFill>
              <a:latin typeface="Arial"/>
              <a:ea typeface="Arial"/>
              <a:cs typeface="Arial"/>
              <a:sym typeface="Arial"/>
            </a:endParaRPr>
          </a:p>
        </p:txBody>
      </p:sp>
      <p:pic>
        <p:nvPicPr>
          <p:cNvPr id="142" name="Google Shape;142;p5"/>
          <p:cNvPicPr preferRelativeResize="0"/>
          <p:nvPr/>
        </p:nvPicPr>
        <p:blipFill rotWithShape="1">
          <a:blip r:embed="rId4">
            <a:alphaModFix/>
          </a:blip>
          <a:srcRect/>
          <a:stretch/>
        </p:blipFill>
        <p:spPr>
          <a:xfrm rot="3096589">
            <a:off x="10311236" y="5523431"/>
            <a:ext cx="1564167" cy="1564167"/>
          </a:xfrm>
          <a:prstGeom prst="rect">
            <a:avLst/>
          </a:prstGeom>
          <a:noFill/>
          <a:ln>
            <a:noFill/>
          </a:ln>
        </p:spPr>
      </p:pic>
      <p:pic>
        <p:nvPicPr>
          <p:cNvPr id="143" name="Google Shape;143;p5"/>
          <p:cNvPicPr preferRelativeResize="0"/>
          <p:nvPr/>
        </p:nvPicPr>
        <p:blipFill rotWithShape="1">
          <a:blip r:embed="rId5">
            <a:alphaModFix/>
          </a:blip>
          <a:srcRect/>
          <a:stretch/>
        </p:blipFill>
        <p:spPr>
          <a:xfrm rot="9160374">
            <a:off x="11606958" y="5584507"/>
            <a:ext cx="362925" cy="362925"/>
          </a:xfrm>
          <a:prstGeom prst="rect">
            <a:avLst/>
          </a:prstGeom>
          <a:noFill/>
          <a:ln>
            <a:noFill/>
          </a:ln>
        </p:spPr>
      </p:pic>
      <p:sp>
        <p:nvSpPr>
          <p:cNvPr id="144" name="Google Shape;144;p5"/>
          <p:cNvSpPr/>
          <p:nvPr/>
        </p:nvSpPr>
        <p:spPr>
          <a:xfrm>
            <a:off x="11833754" y="5114609"/>
            <a:ext cx="144734" cy="144734"/>
          </a:xfrm>
          <a:prstGeom prst="ellipse">
            <a:avLst/>
          </a:prstGeom>
          <a:solidFill>
            <a:srgbClr val="70CD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
          <p:cNvSpPr/>
          <p:nvPr/>
        </p:nvSpPr>
        <p:spPr>
          <a:xfrm>
            <a:off x="11543905" y="5035428"/>
            <a:ext cx="342810" cy="342810"/>
          </a:xfrm>
          <a:prstGeom prst="ellipse">
            <a:avLst/>
          </a:prstGeom>
          <a:noFill/>
          <a:ln w="9525" cap="flat" cmpd="sng">
            <a:solidFill>
              <a:srgbClr val="D0D1D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6" descr="Obraz zawierający biały, laptop, komputer, duży&#10;&#10;Opis wygenerowany automatycznie"/>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sp>
        <p:nvSpPr>
          <p:cNvPr id="153" name="Google Shape;153;p6"/>
          <p:cNvSpPr txBox="1"/>
          <p:nvPr/>
        </p:nvSpPr>
        <p:spPr>
          <a:xfrm>
            <a:off x="2471956" y="2437774"/>
            <a:ext cx="6353635" cy="58473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Bardziej ergonomiczna składnia, która jest bliższa </a:t>
            </a:r>
            <a:r>
              <a:rPr lang="pl-PL" sz="1600" dirty="0" err="1">
                <a:solidFill>
                  <a:schemeClr val="lt1"/>
                </a:solidFill>
              </a:rPr>
              <a:t>JSowi</a:t>
            </a:r>
            <a:r>
              <a:rPr lang="pl-PL" sz="1600" dirty="0">
                <a:solidFill>
                  <a:schemeClr val="lt1"/>
                </a:solidFill>
              </a:rPr>
              <a:t>, a więc bardziej intuicyjną, próg wejścia jest mniejszy</a:t>
            </a:r>
            <a:endParaRPr sz="1600"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156" name="Google Shape;156;p6"/>
          <p:cNvSpPr txBox="1"/>
          <p:nvPr/>
        </p:nvSpPr>
        <p:spPr>
          <a:xfrm>
            <a:off x="2471956" y="3203437"/>
            <a:ext cx="7184998"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rPr>
              <a:t>Lepsze sprawdzanie typów, dzięki zoptymalizowanemu zawężaniu typów</a:t>
            </a:r>
            <a:endParaRPr sz="1600" dirty="0">
              <a:solidFill>
                <a:schemeClr val="lt1"/>
              </a:solidFill>
              <a:latin typeface="Arial"/>
              <a:ea typeface="Arial"/>
              <a:cs typeface="Arial"/>
              <a:sym typeface="Arial"/>
            </a:endParaRPr>
          </a:p>
        </p:txBody>
      </p:sp>
      <p:sp>
        <p:nvSpPr>
          <p:cNvPr id="157" name="Google Shape;157;p6"/>
          <p:cNvSpPr txBox="1"/>
          <p:nvPr/>
        </p:nvSpPr>
        <p:spPr>
          <a:xfrm>
            <a:off x="2471956" y="3722879"/>
            <a:ext cx="8492680" cy="58473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latin typeface="Arial"/>
                <a:ea typeface="Arial"/>
                <a:cs typeface="Arial"/>
                <a:sym typeface="Arial"/>
              </a:rPr>
              <a:t>Jest to koncepcja, która istnieje głównie w </a:t>
            </a:r>
            <a:r>
              <a:rPr lang="pl-PL" sz="1600" dirty="0" err="1">
                <a:solidFill>
                  <a:schemeClr val="lt1"/>
                </a:solidFill>
                <a:latin typeface="Arial"/>
                <a:ea typeface="Arial"/>
                <a:cs typeface="Arial"/>
                <a:sym typeface="Arial"/>
              </a:rPr>
              <a:t>build-time</a:t>
            </a:r>
            <a:r>
              <a:rPr lang="pl-PL" sz="1600" dirty="0">
                <a:solidFill>
                  <a:schemeClr val="lt1"/>
                </a:solidFill>
                <a:latin typeface="Arial"/>
                <a:ea typeface="Arial"/>
                <a:cs typeface="Arial"/>
                <a:sym typeface="Arial"/>
              </a:rPr>
              <a:t>, co zmniejsza rozmiar w czasie działania, co może zmniejszyć rozmiar </a:t>
            </a:r>
            <a:r>
              <a:rPr lang="pl-PL" sz="1600" dirty="0" err="1">
                <a:solidFill>
                  <a:schemeClr val="lt1"/>
                </a:solidFill>
                <a:latin typeface="Arial"/>
                <a:ea typeface="Arial"/>
                <a:cs typeface="Arial"/>
                <a:sym typeface="Arial"/>
              </a:rPr>
              <a:t>bundla</a:t>
            </a:r>
            <a:r>
              <a:rPr lang="pl-PL" sz="1600" dirty="0">
                <a:solidFill>
                  <a:schemeClr val="lt1"/>
                </a:solidFill>
                <a:latin typeface="Arial"/>
                <a:ea typeface="Arial"/>
                <a:cs typeface="Arial"/>
                <a:sym typeface="Arial"/>
              </a:rPr>
              <a:t> i dalsze poprawy wyników </a:t>
            </a:r>
            <a:r>
              <a:rPr lang="pl-PL" sz="1600" dirty="0" err="1">
                <a:solidFill>
                  <a:schemeClr val="lt1"/>
                </a:solidFill>
                <a:latin typeface="Arial"/>
                <a:ea typeface="Arial"/>
                <a:cs typeface="Arial"/>
                <a:sym typeface="Arial"/>
              </a:rPr>
              <a:t>Core</a:t>
            </a:r>
            <a:r>
              <a:rPr lang="pl-PL" sz="1600" dirty="0">
                <a:solidFill>
                  <a:schemeClr val="lt1"/>
                </a:solidFill>
                <a:latin typeface="Arial"/>
                <a:ea typeface="Arial"/>
                <a:cs typeface="Arial"/>
                <a:sym typeface="Arial"/>
              </a:rPr>
              <a:t> Web </a:t>
            </a:r>
            <a:r>
              <a:rPr lang="pl-PL" sz="1600" dirty="0" err="1">
                <a:solidFill>
                  <a:schemeClr val="lt1"/>
                </a:solidFill>
                <a:latin typeface="Arial"/>
                <a:ea typeface="Arial"/>
                <a:cs typeface="Arial"/>
                <a:sym typeface="Arial"/>
              </a:rPr>
              <a:t>Vital</a:t>
            </a:r>
            <a:endParaRPr lang="en-US" sz="1600" dirty="0">
              <a:solidFill>
                <a:schemeClr val="lt1"/>
              </a:solidFill>
              <a:latin typeface="Arial"/>
              <a:ea typeface="Arial"/>
              <a:cs typeface="Arial"/>
              <a:sym typeface="Arial"/>
            </a:endParaRPr>
          </a:p>
        </p:txBody>
      </p:sp>
      <p:sp>
        <p:nvSpPr>
          <p:cNvPr id="2" name="Google Shape;157;p6">
            <a:extLst>
              <a:ext uri="{FF2B5EF4-FFF2-40B4-BE49-F238E27FC236}">
                <a16:creationId xmlns:a16="http://schemas.microsoft.com/office/drawing/2014/main" id="{A6542CFF-2B3F-E495-02A5-203B9AC544AE}"/>
              </a:ext>
            </a:extLst>
          </p:cNvPr>
          <p:cNvSpPr txBox="1"/>
          <p:nvPr/>
        </p:nvSpPr>
        <p:spPr>
          <a:xfrm>
            <a:off x="2492535" y="4488542"/>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latin typeface="Arial"/>
                <a:ea typeface="Arial"/>
                <a:cs typeface="Arial"/>
                <a:sym typeface="Arial"/>
              </a:rPr>
              <a:t>Jest dostępny by </a:t>
            </a:r>
            <a:r>
              <a:rPr lang="pl-PL" sz="1600" dirty="0" err="1">
                <a:solidFill>
                  <a:schemeClr val="lt1"/>
                </a:solidFill>
                <a:latin typeface="Arial"/>
                <a:ea typeface="Arial"/>
                <a:cs typeface="Arial"/>
                <a:sym typeface="Arial"/>
              </a:rPr>
              <a:t>default</a:t>
            </a:r>
            <a:endParaRPr lang="en-US" sz="1600" dirty="0">
              <a:solidFill>
                <a:schemeClr val="lt1"/>
              </a:solidFill>
              <a:latin typeface="Arial"/>
              <a:ea typeface="Arial"/>
              <a:cs typeface="Arial"/>
              <a:sym typeface="Arial"/>
            </a:endParaRPr>
          </a:p>
        </p:txBody>
      </p:sp>
      <p:sp>
        <p:nvSpPr>
          <p:cNvPr id="3" name="Google Shape;157;p6">
            <a:extLst>
              <a:ext uri="{FF2B5EF4-FFF2-40B4-BE49-F238E27FC236}">
                <a16:creationId xmlns:a16="http://schemas.microsoft.com/office/drawing/2014/main" id="{583C5A0A-F16B-D818-DDD1-F2F3BFDC808A}"/>
              </a:ext>
            </a:extLst>
          </p:cNvPr>
          <p:cNvSpPr txBox="1"/>
          <p:nvPr/>
        </p:nvSpPr>
        <p:spPr>
          <a:xfrm>
            <a:off x="2492535" y="5007984"/>
            <a:ext cx="6493335" cy="3385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lt1"/>
              </a:buClr>
              <a:buSzPts val="1800"/>
              <a:buFont typeface="Arial"/>
              <a:buChar char="•"/>
            </a:pPr>
            <a:r>
              <a:rPr lang="pl-PL" sz="1600" dirty="0">
                <a:solidFill>
                  <a:schemeClr val="lt1"/>
                </a:solidFill>
                <a:latin typeface="Arial"/>
                <a:ea typeface="Arial"/>
                <a:cs typeface="Arial"/>
                <a:sym typeface="Arial"/>
              </a:rPr>
              <a:t>Znaczące poprawy wydajności</a:t>
            </a:r>
            <a:endParaRPr lang="en-US" sz="1600" dirty="0">
              <a:solidFill>
                <a:schemeClr val="lt1"/>
              </a:solidFill>
              <a:latin typeface="Arial"/>
              <a:ea typeface="Arial"/>
              <a:cs typeface="Arial"/>
              <a:sym typeface="Arial"/>
            </a:endParaRPr>
          </a:p>
        </p:txBody>
      </p:sp>
      <p:sp>
        <p:nvSpPr>
          <p:cNvPr id="6" name="pole tekstowe 5">
            <a:extLst>
              <a:ext uri="{FF2B5EF4-FFF2-40B4-BE49-F238E27FC236}">
                <a16:creationId xmlns:a16="http://schemas.microsoft.com/office/drawing/2014/main" id="{B8139AE0-C8CF-B6FF-A2BA-A95B82224275}"/>
              </a:ext>
            </a:extLst>
          </p:cNvPr>
          <p:cNvSpPr txBox="1"/>
          <p:nvPr/>
        </p:nvSpPr>
        <p:spPr>
          <a:xfrm>
            <a:off x="6913258" y="6512767"/>
            <a:ext cx="6076120" cy="276999"/>
          </a:xfrm>
          <a:prstGeom prst="rect">
            <a:avLst/>
          </a:prstGeom>
          <a:noFill/>
        </p:spPr>
        <p:txBody>
          <a:bodyPr wrap="square" rtlCol="0">
            <a:spAutoFit/>
          </a:bodyPr>
          <a:lstStyle/>
          <a:p>
            <a:r>
              <a:rPr lang="pl-PL" sz="1200" dirty="0">
                <a:solidFill>
                  <a:schemeClr val="bg1">
                    <a:lumMod val="85000"/>
                  </a:schemeClr>
                </a:solidFill>
              </a:rPr>
              <a:t>Benchmark: </a:t>
            </a:r>
            <a:r>
              <a:rPr lang="pl-PL" sz="1200" dirty="0">
                <a:solidFill>
                  <a:schemeClr val="bg1">
                    <a:lumMod val="85000"/>
                  </a:schemeClr>
                </a:solidFill>
                <a:hlinkClick r:id="rId5"/>
              </a:rPr>
              <a:t>https://krausest.github.io/js-framework-benchmark/current.html</a:t>
            </a:r>
            <a:endParaRPr lang="pl-PL" sz="1200" dirty="0">
              <a:solidFill>
                <a:schemeClr val="bg1">
                  <a:lumMod val="85000"/>
                </a:schemeClr>
              </a:solidFill>
            </a:endParaRPr>
          </a:p>
        </p:txBody>
      </p:sp>
      <p:sp>
        <p:nvSpPr>
          <p:cNvPr id="7" name="Google Shape;152;p6">
            <a:extLst>
              <a:ext uri="{FF2B5EF4-FFF2-40B4-BE49-F238E27FC236}">
                <a16:creationId xmlns:a16="http://schemas.microsoft.com/office/drawing/2014/main" id="{CA95212B-8237-4CEC-5B63-2D6DAC29F52E}"/>
              </a:ext>
            </a:extLst>
          </p:cNvPr>
          <p:cNvSpPr txBox="1"/>
          <p:nvPr/>
        </p:nvSpPr>
        <p:spPr>
          <a:xfrm>
            <a:off x="2618324" y="1748549"/>
            <a:ext cx="441929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a:solidFill>
                  <a:schemeClr val="lt1"/>
                </a:solidFill>
                <a:latin typeface="Arial"/>
                <a:ea typeface="Arial"/>
                <a:cs typeface="Arial"/>
                <a:sym typeface="Arial"/>
              </a:rPr>
              <a:t>wprowadzenie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2E136C8D-1AFF-4EAA-F1B6-4D4CBA5E2DFB}"/>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C04E22E6-A2AF-A268-DF7E-343F9A7354D8}"/>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DC6DBB3A-DCE0-5A49-9B59-BD370C7AF5EA}"/>
              </a:ext>
            </a:extLst>
          </p:cNvPr>
          <p:cNvSpPr txBox="1"/>
          <p:nvPr/>
        </p:nvSpPr>
        <p:spPr>
          <a:xfrm>
            <a:off x="1746173" y="1200694"/>
            <a:ext cx="64897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4852403D-1F36-F913-071A-BD59A4852F34}"/>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7AC00E02-809C-B9DA-1513-6B40CE3822A3}"/>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pic>
        <p:nvPicPr>
          <p:cNvPr id="5" name="Obraz 4" descr="Obraz zawierający tekst, zrzut ekranu, System operacyjny, wyświetlacz&#10;&#10;Opis wygenerowany automatycznie">
            <a:extLst>
              <a:ext uri="{FF2B5EF4-FFF2-40B4-BE49-F238E27FC236}">
                <a16:creationId xmlns:a16="http://schemas.microsoft.com/office/drawing/2014/main" id="{228D243D-6760-AA53-DD6D-F8E443E7B8AE}"/>
              </a:ext>
            </a:extLst>
          </p:cNvPr>
          <p:cNvPicPr>
            <a:picLocks noChangeAspect="1"/>
          </p:cNvPicPr>
          <p:nvPr/>
        </p:nvPicPr>
        <p:blipFill>
          <a:blip r:embed="rId5"/>
          <a:stretch>
            <a:fillRect/>
          </a:stretch>
        </p:blipFill>
        <p:spPr>
          <a:xfrm>
            <a:off x="-123291" y="1333547"/>
            <a:ext cx="7593459" cy="5421086"/>
          </a:xfrm>
          <a:prstGeom prst="rect">
            <a:avLst/>
          </a:prstGeom>
        </p:spPr>
      </p:pic>
      <p:sp>
        <p:nvSpPr>
          <p:cNvPr id="7" name="Google Shape;152;p6">
            <a:extLst>
              <a:ext uri="{FF2B5EF4-FFF2-40B4-BE49-F238E27FC236}">
                <a16:creationId xmlns:a16="http://schemas.microsoft.com/office/drawing/2014/main" id="{C3B6F5BD-0E0A-0BA5-8101-3CCDFFFF9BA4}"/>
              </a:ext>
            </a:extLst>
          </p:cNvPr>
          <p:cNvSpPr txBox="1"/>
          <p:nvPr/>
        </p:nvSpPr>
        <p:spPr>
          <a:xfrm>
            <a:off x="2618323" y="1748549"/>
            <a:ext cx="4900983"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ngIf</a:t>
            </a:r>
            <a:endParaRPr lang="pl-PL" sz="2800" dirty="0">
              <a:solidFill>
                <a:schemeClr val="lt1"/>
              </a:solidFill>
              <a:latin typeface="Arial"/>
              <a:ea typeface="Arial"/>
              <a:cs typeface="Arial"/>
              <a:sym typeface="Arial"/>
            </a:endParaRPr>
          </a:p>
        </p:txBody>
      </p:sp>
      <p:pic>
        <p:nvPicPr>
          <p:cNvPr id="9" name="Obraz 8" descr="Obraz zawierający tekst, zrzut ekranu, Czcionka, System operacyjny&#10;&#10;Opis wygenerowany automatycznie">
            <a:extLst>
              <a:ext uri="{FF2B5EF4-FFF2-40B4-BE49-F238E27FC236}">
                <a16:creationId xmlns:a16="http://schemas.microsoft.com/office/drawing/2014/main" id="{6AF8CAEF-F7FE-54EE-FECB-55FC9846663F}"/>
              </a:ext>
            </a:extLst>
          </p:cNvPr>
          <p:cNvPicPr>
            <a:picLocks noChangeAspect="1"/>
          </p:cNvPicPr>
          <p:nvPr/>
        </p:nvPicPr>
        <p:blipFill>
          <a:blip r:embed="rId6"/>
          <a:stretch>
            <a:fillRect/>
          </a:stretch>
        </p:blipFill>
        <p:spPr>
          <a:xfrm>
            <a:off x="5920839" y="1230181"/>
            <a:ext cx="6374367" cy="5627819"/>
          </a:xfrm>
          <a:prstGeom prst="rect">
            <a:avLst/>
          </a:prstGeom>
        </p:spPr>
      </p:pic>
    </p:spTree>
    <p:extLst>
      <p:ext uri="{BB962C8B-B14F-4D97-AF65-F5344CB8AC3E}">
        <p14:creationId xmlns:p14="http://schemas.microsoft.com/office/powerpoint/2010/main" val="1175798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CA884436-33FB-2E78-9504-6881BD0E22B9}"/>
            </a:ext>
          </a:extLst>
        </p:cNvPr>
        <p:cNvGrpSpPr/>
        <p:nvPr/>
      </p:nvGrpSpPr>
      <p:grpSpPr>
        <a:xfrm>
          <a:off x="0" y="0"/>
          <a:ext cx="0" cy="0"/>
          <a:chOff x="0" y="0"/>
          <a:chExt cx="0" cy="0"/>
        </a:xfrm>
      </p:grpSpPr>
      <p:pic>
        <p:nvPicPr>
          <p:cNvPr id="151" name="Google Shape;151;p6" descr="Obraz zawierający biały, laptop, komputer, duży&#10;&#10;Opis wygenerowany automatycznie">
            <a:extLst>
              <a:ext uri="{FF2B5EF4-FFF2-40B4-BE49-F238E27FC236}">
                <a16:creationId xmlns:a16="http://schemas.microsoft.com/office/drawing/2014/main" id="{271108A6-9457-9814-1DB9-4A60CF609D8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2" name="Google Shape;152;p6">
            <a:extLst>
              <a:ext uri="{FF2B5EF4-FFF2-40B4-BE49-F238E27FC236}">
                <a16:creationId xmlns:a16="http://schemas.microsoft.com/office/drawing/2014/main" id="{7297AAFB-B889-5292-18B6-AA59C11E3D58}"/>
              </a:ext>
            </a:extLst>
          </p:cNvPr>
          <p:cNvSpPr txBox="1"/>
          <p:nvPr/>
        </p:nvSpPr>
        <p:spPr>
          <a:xfrm>
            <a:off x="519203" y="2440938"/>
            <a:ext cx="3769018" cy="13233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l-PL" sz="4000" b="1" dirty="0" err="1">
                <a:solidFill>
                  <a:schemeClr val="lt1"/>
                </a:solidFill>
                <a:latin typeface="Arial"/>
                <a:ea typeface="Arial"/>
                <a:cs typeface="Arial"/>
                <a:sym typeface="Arial"/>
              </a:rPr>
              <a:t>Built</a:t>
            </a:r>
            <a:r>
              <a:rPr lang="pl-PL" sz="4000" b="1" dirty="0">
                <a:solidFill>
                  <a:schemeClr val="lt1"/>
                </a:solidFill>
                <a:latin typeface="Arial"/>
                <a:ea typeface="Arial"/>
                <a:cs typeface="Arial"/>
                <a:sym typeface="Arial"/>
              </a:rPr>
              <a:t>-in </a:t>
            </a:r>
            <a:r>
              <a:rPr lang="pl-PL" sz="4000" b="1" dirty="0" err="1">
                <a:solidFill>
                  <a:schemeClr val="lt1"/>
                </a:solidFill>
                <a:latin typeface="Arial"/>
                <a:ea typeface="Arial"/>
                <a:cs typeface="Arial"/>
                <a:sym typeface="Arial"/>
              </a:rPr>
              <a:t>control</a:t>
            </a:r>
            <a:r>
              <a:rPr lang="pl-PL" sz="4000" b="1" dirty="0">
                <a:solidFill>
                  <a:schemeClr val="lt1"/>
                </a:solidFill>
                <a:latin typeface="Arial"/>
                <a:ea typeface="Arial"/>
                <a:cs typeface="Arial"/>
                <a:sym typeface="Arial"/>
              </a:rPr>
              <a:t> </a:t>
            </a:r>
            <a:r>
              <a:rPr lang="pl-PL" sz="4000" b="1" dirty="0" err="1">
                <a:solidFill>
                  <a:schemeClr val="lt1"/>
                </a:solidFill>
                <a:latin typeface="Arial"/>
                <a:ea typeface="Arial"/>
                <a:cs typeface="Arial"/>
                <a:sym typeface="Arial"/>
              </a:rPr>
              <a:t>flow</a:t>
            </a:r>
            <a:endParaRPr lang="pl-PL" sz="4000" b="1" dirty="0">
              <a:solidFill>
                <a:schemeClr val="lt1"/>
              </a:solidFill>
              <a:latin typeface="Arial"/>
              <a:ea typeface="Arial"/>
              <a:cs typeface="Arial"/>
              <a:sym typeface="Arial"/>
            </a:endParaRPr>
          </a:p>
        </p:txBody>
      </p:sp>
      <p:pic>
        <p:nvPicPr>
          <p:cNvPr id="154" name="Google Shape;154;p6" descr="Obraz zawierający obserwacja, siedzi, mężczyzna, jasne&#10;&#10;Opis wygenerowany automatycznie">
            <a:extLst>
              <a:ext uri="{FF2B5EF4-FFF2-40B4-BE49-F238E27FC236}">
                <a16:creationId xmlns:a16="http://schemas.microsoft.com/office/drawing/2014/main" id="{66B6D642-BB6F-57C5-7BFB-15F45D59D08B}"/>
              </a:ext>
            </a:extLst>
          </p:cNvPr>
          <p:cNvPicPr preferRelativeResize="0"/>
          <p:nvPr/>
        </p:nvPicPr>
        <p:blipFill rotWithShape="1">
          <a:blip r:embed="rId4">
            <a:alphaModFix/>
          </a:blip>
          <a:srcRect/>
          <a:stretch/>
        </p:blipFill>
        <p:spPr>
          <a:xfrm>
            <a:off x="-6367544" y="3869438"/>
            <a:ext cx="9573676" cy="6858000"/>
          </a:xfrm>
          <a:prstGeom prst="rect">
            <a:avLst/>
          </a:prstGeom>
          <a:noFill/>
          <a:ln>
            <a:noFill/>
          </a:ln>
        </p:spPr>
      </p:pic>
      <p:pic>
        <p:nvPicPr>
          <p:cNvPr id="155" name="Google Shape;155;p6" descr="Obraz zawierający obserwacja, siedzi, mężczyzna, jasne&#10;&#10;Opis wygenerowany automatycznie">
            <a:extLst>
              <a:ext uri="{FF2B5EF4-FFF2-40B4-BE49-F238E27FC236}">
                <a16:creationId xmlns:a16="http://schemas.microsoft.com/office/drawing/2014/main" id="{E21D955C-B26F-350D-2807-9D33DA5AA21F}"/>
              </a:ext>
            </a:extLst>
          </p:cNvPr>
          <p:cNvPicPr preferRelativeResize="0"/>
          <p:nvPr/>
        </p:nvPicPr>
        <p:blipFill rotWithShape="1">
          <a:blip r:embed="rId4">
            <a:alphaModFix/>
          </a:blip>
          <a:srcRect/>
          <a:stretch/>
        </p:blipFill>
        <p:spPr>
          <a:xfrm>
            <a:off x="9557501" y="-3767257"/>
            <a:ext cx="9573676" cy="6858000"/>
          </a:xfrm>
          <a:prstGeom prst="rect">
            <a:avLst/>
          </a:prstGeom>
          <a:noFill/>
          <a:ln>
            <a:noFill/>
          </a:ln>
        </p:spPr>
      </p:pic>
      <p:sp>
        <p:nvSpPr>
          <p:cNvPr id="7" name="Google Shape;152;p6">
            <a:extLst>
              <a:ext uri="{FF2B5EF4-FFF2-40B4-BE49-F238E27FC236}">
                <a16:creationId xmlns:a16="http://schemas.microsoft.com/office/drawing/2014/main" id="{55D47F13-D86E-9B4C-9980-F2E8935A1397}"/>
              </a:ext>
            </a:extLst>
          </p:cNvPr>
          <p:cNvSpPr txBox="1"/>
          <p:nvPr/>
        </p:nvSpPr>
        <p:spPr>
          <a:xfrm>
            <a:off x="1571262" y="3642294"/>
            <a:ext cx="2846340"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pl-PL" sz="2800" dirty="0" err="1">
                <a:solidFill>
                  <a:schemeClr val="lt1"/>
                </a:solidFill>
                <a:latin typeface="Arial"/>
                <a:ea typeface="Arial"/>
                <a:cs typeface="Arial"/>
                <a:sym typeface="Arial"/>
              </a:rPr>
              <a:t>ngSwitch</a:t>
            </a:r>
            <a:endParaRPr lang="pl-PL" sz="2800" dirty="0">
              <a:solidFill>
                <a:schemeClr val="lt1"/>
              </a:solidFill>
              <a:latin typeface="Arial"/>
              <a:ea typeface="Arial"/>
              <a:cs typeface="Arial"/>
              <a:sym typeface="Arial"/>
            </a:endParaRPr>
          </a:p>
        </p:txBody>
      </p:sp>
      <p:pic>
        <p:nvPicPr>
          <p:cNvPr id="3" name="Obraz 2" descr="Obraz zawierający tekst, zrzut ekranu, Czcionka, System operacyjny&#10;&#10;Opis wygenerowany automatycznie">
            <a:extLst>
              <a:ext uri="{FF2B5EF4-FFF2-40B4-BE49-F238E27FC236}">
                <a16:creationId xmlns:a16="http://schemas.microsoft.com/office/drawing/2014/main" id="{C30E5144-B69D-214B-34C2-7CA558CE3899}"/>
              </a:ext>
            </a:extLst>
          </p:cNvPr>
          <p:cNvPicPr>
            <a:picLocks noChangeAspect="1"/>
          </p:cNvPicPr>
          <p:nvPr/>
        </p:nvPicPr>
        <p:blipFill>
          <a:blip r:embed="rId5"/>
          <a:stretch>
            <a:fillRect/>
          </a:stretch>
        </p:blipFill>
        <p:spPr>
          <a:xfrm>
            <a:off x="4007706" y="2311298"/>
            <a:ext cx="8841429" cy="5462317"/>
          </a:xfrm>
          <a:prstGeom prst="rect">
            <a:avLst/>
          </a:prstGeom>
        </p:spPr>
      </p:pic>
      <p:pic>
        <p:nvPicPr>
          <p:cNvPr id="6" name="Obraz 5" descr="Obraz zawierający tekst, zrzut ekranu, Czcionka&#10;&#10;Opis wygenerowany automatycznie">
            <a:extLst>
              <a:ext uri="{FF2B5EF4-FFF2-40B4-BE49-F238E27FC236}">
                <a16:creationId xmlns:a16="http://schemas.microsoft.com/office/drawing/2014/main" id="{076AAF6A-A459-D2E5-71C1-02B2CFA32AA1}"/>
              </a:ext>
            </a:extLst>
          </p:cNvPr>
          <p:cNvPicPr>
            <a:picLocks noChangeAspect="1"/>
          </p:cNvPicPr>
          <p:nvPr/>
        </p:nvPicPr>
        <p:blipFill>
          <a:blip r:embed="rId6"/>
          <a:stretch>
            <a:fillRect/>
          </a:stretch>
        </p:blipFill>
        <p:spPr>
          <a:xfrm>
            <a:off x="4007706" y="-616476"/>
            <a:ext cx="8772052" cy="5288189"/>
          </a:xfrm>
          <a:prstGeom prst="rect">
            <a:avLst/>
          </a:prstGeom>
        </p:spPr>
      </p:pic>
    </p:spTree>
    <p:extLst>
      <p:ext uri="{BB962C8B-B14F-4D97-AF65-F5344CB8AC3E}">
        <p14:creationId xmlns:p14="http://schemas.microsoft.com/office/powerpoint/2010/main" val="1047011680"/>
      </p:ext>
    </p:extLst>
  </p:cSld>
  <p:clrMapOvr>
    <a:masterClrMapping/>
  </p:clrMapOvr>
</p:sld>
</file>

<file path=ppt/theme/theme1.xml><?xml version="1.0" encoding="utf-8"?>
<a:theme xmlns:a="http://schemas.openxmlformats.org/drawingml/2006/main" name="Motyw pakietu Office">
  <a:themeElements>
    <a:clrScheme name="Motyw pakietu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1880</Words>
  <Application>Microsoft Office PowerPoint</Application>
  <PresentationFormat>Panoramiczny</PresentationFormat>
  <Paragraphs>192</Paragraphs>
  <Slides>37</Slides>
  <Notes>37</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37</vt:i4>
      </vt:variant>
    </vt:vector>
  </HeadingPairs>
  <TitlesOfParts>
    <vt:vector size="41" baseType="lpstr">
      <vt:lpstr>Arial</vt:lpstr>
      <vt:lpstr>Calibri</vt:lpstr>
      <vt:lpstr>Roboto Mono</vt:lpstr>
      <vt:lpstr>Motyw pakietu Office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Przemysław Sokołowski</dc:creator>
  <cp:lastModifiedBy>Przemysław Sokołowski</cp:lastModifiedBy>
  <cp:revision>1</cp:revision>
  <dcterms:created xsi:type="dcterms:W3CDTF">2023-12-04T13:39:59Z</dcterms:created>
  <dcterms:modified xsi:type="dcterms:W3CDTF">2024-02-25T15:00:50Z</dcterms:modified>
</cp:coreProperties>
</file>